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64" r:id="rId6"/>
    <p:sldId id="259" r:id="rId7"/>
    <p:sldId id="265" r:id="rId8"/>
    <p:sldId id="266" r:id="rId9"/>
    <p:sldId id="267" r:id="rId10"/>
    <p:sldId id="261" r:id="rId11"/>
    <p:sldId id="262" r:id="rId12"/>
    <p:sldId id="263" r:id="rId13"/>
  </p:sldIdLst>
  <p:sldSz cx="9144000" cy="6858000" type="screen4x3"/>
  <p:notesSz cx="6858000" cy="9144000"/>
  <p:embeddedFontLst>
    <p:embeddedFont>
      <p:font typeface="SpoqaHanSans-Bold" panose="020B0800000000000000" pitchFamily="50" charset="-127"/>
      <p:bold r:id="rId14"/>
    </p:embeddedFont>
    <p:embeddedFont>
      <p:font typeface="SpoqaHanSans-Regular" panose="020B0500000000000000" pitchFamily="50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Jost* 600 Semi" pitchFamily="2" charset="0"/>
      <p:bold r:id="rId22"/>
      <p:boldItalic r:id="rId23"/>
    </p:embeddedFont>
    <p:embeddedFont>
      <p:font typeface="Jost* 900 Black" pitchFamily="2" charset="0"/>
      <p:bold r:id="rId24"/>
      <p:bold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57" userDrawn="1">
          <p15:clr>
            <a:srgbClr val="A4A3A4"/>
          </p15:clr>
        </p15:guide>
        <p15:guide id="3" pos="431" userDrawn="1">
          <p15:clr>
            <a:srgbClr val="A4A3A4"/>
          </p15:clr>
        </p15:guide>
        <p15:guide id="4" pos="5307" userDrawn="1">
          <p15:clr>
            <a:srgbClr val="A4A3A4"/>
          </p15:clr>
        </p15:guide>
        <p15:guide id="5" orient="horz" pos="323" userDrawn="1">
          <p15:clr>
            <a:srgbClr val="A4A3A4"/>
          </p15:clr>
        </p15:guide>
        <p15:guide id="6" orient="horz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DAD9"/>
    <a:srgbClr val="FF5465"/>
    <a:srgbClr val="FBF175"/>
    <a:srgbClr val="E97BF5"/>
    <a:srgbClr val="CB57CE"/>
    <a:srgbClr val="FF1D4D"/>
    <a:srgbClr val="205065"/>
    <a:srgbClr val="FF1D33"/>
    <a:srgbClr val="FF5555"/>
    <a:srgbClr val="FF75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6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668" y="852"/>
      </p:cViewPr>
      <p:guideLst>
        <p:guide orient="horz" pos="2137"/>
        <p:guide pos="2857"/>
        <p:guide pos="431"/>
        <p:guide pos="5307"/>
        <p:guide orient="horz" pos="323"/>
        <p:guide orient="horz"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D6F9-2E43-47C8-87AD-52E68B4D53B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5A292-D73B-418F-9190-5A963B033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854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D6F9-2E43-47C8-87AD-52E68B4D53B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5A292-D73B-418F-9190-5A963B033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68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D6F9-2E43-47C8-87AD-52E68B4D53B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5A292-D73B-418F-9190-5A963B033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885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D6F9-2E43-47C8-87AD-52E68B4D53B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5A292-D73B-418F-9190-5A963B033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76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D6F9-2E43-47C8-87AD-52E68B4D53B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5A292-D73B-418F-9190-5A963B033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316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D6F9-2E43-47C8-87AD-52E68B4D53B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5A292-D73B-418F-9190-5A963B033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155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D6F9-2E43-47C8-87AD-52E68B4D53B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5A292-D73B-418F-9190-5A963B033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041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D6F9-2E43-47C8-87AD-52E68B4D53B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5A292-D73B-418F-9190-5A963B033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01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D6F9-2E43-47C8-87AD-52E68B4D53B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5A292-D73B-418F-9190-5A963B033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40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D6F9-2E43-47C8-87AD-52E68B4D53B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5A292-D73B-418F-9190-5A963B033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947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D6F9-2E43-47C8-87AD-52E68B4D53B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5A292-D73B-418F-9190-5A963B033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834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8D6F9-2E43-47C8-87AD-52E68B4D53B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5A292-D73B-418F-9190-5A963B033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485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11.sv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3.svg"/><Relationship Id="rId5" Type="http://schemas.openxmlformats.org/officeDocument/2006/relationships/image" Target="../media/image11.sv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8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3.svg"/><Relationship Id="rId5" Type="http://schemas.openxmlformats.org/officeDocument/2006/relationships/image" Target="../media/image11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3.svg"/><Relationship Id="rId5" Type="http://schemas.openxmlformats.org/officeDocument/2006/relationships/image" Target="../media/image11.svg"/><Relationship Id="rId10" Type="http://schemas.openxmlformats.org/officeDocument/2006/relationships/image" Target="../media/image32.png"/><Relationship Id="rId4" Type="http://schemas.openxmlformats.org/officeDocument/2006/relationships/image" Target="../media/image10.png"/><Relationship Id="rId9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6000">
              <a:srgbClr val="4BD9C8">
                <a:alpha val="91000"/>
              </a:srgbClr>
            </a:gs>
            <a:gs pos="0">
              <a:srgbClr val="45D8DF"/>
            </a:gs>
            <a:gs pos="100000">
              <a:srgbClr val="06F0DA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38CE73CC-33F3-426A-A1B0-219591A7B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248" y="3513700"/>
            <a:ext cx="2899466" cy="3624335"/>
          </a:xfrm>
          <a:prstGeom prst="rect">
            <a:avLst/>
          </a:prstGeom>
        </p:spPr>
      </p:pic>
      <p:sp>
        <p:nvSpPr>
          <p:cNvPr id="11" name="그래픽 8">
            <a:extLst>
              <a:ext uri="{FF2B5EF4-FFF2-40B4-BE49-F238E27FC236}">
                <a16:creationId xmlns:a16="http://schemas.microsoft.com/office/drawing/2014/main" id="{889373DE-E7BB-40D7-9709-6125B59C8575}"/>
              </a:ext>
            </a:extLst>
          </p:cNvPr>
          <p:cNvSpPr/>
          <p:nvPr/>
        </p:nvSpPr>
        <p:spPr>
          <a:xfrm rot="15895889">
            <a:off x="3725372" y="1996956"/>
            <a:ext cx="4768116" cy="6905625"/>
          </a:xfrm>
          <a:custGeom>
            <a:avLst/>
            <a:gdLst>
              <a:gd name="connsiteX0" fmla="*/ 3916479 w 3893805"/>
              <a:gd name="connsiteY0" fmla="*/ 4407641 h 4386692"/>
              <a:gd name="connsiteX1" fmla="*/ 2778896 w 3893805"/>
              <a:gd name="connsiteY1" fmla="*/ 3087690 h 4386692"/>
              <a:gd name="connsiteX2" fmla="*/ 1995452 w 3893805"/>
              <a:gd name="connsiteY2" fmla="*/ 2933662 h 4386692"/>
              <a:gd name="connsiteX3" fmla="*/ 1572802 w 3893805"/>
              <a:gd name="connsiteY3" fmla="*/ 1953803 h 4386692"/>
              <a:gd name="connsiteX4" fmla="*/ 1766260 w 3893805"/>
              <a:gd name="connsiteY4" fmla="*/ 843822 h 4386692"/>
              <a:gd name="connsiteX5" fmla="*/ 1569105 w 3893805"/>
              <a:gd name="connsiteY5" fmla="*/ 0 h 4386692"/>
              <a:gd name="connsiteX6" fmla="*/ 0 w 3893805"/>
              <a:gd name="connsiteY6" fmla="*/ 0 h 4386692"/>
              <a:gd name="connsiteX7" fmla="*/ 0 w 3893805"/>
              <a:gd name="connsiteY7" fmla="*/ 4407641 h 4386692"/>
              <a:gd name="connsiteX8" fmla="*/ 3916479 w 3893805"/>
              <a:gd name="connsiteY8" fmla="*/ 4407641 h 4386692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66260 w 3916479"/>
              <a:gd name="connsiteY4" fmla="*/ 132959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66260 w 3916479"/>
              <a:gd name="connsiteY4" fmla="*/ 132959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72802 w 3916479"/>
              <a:gd name="connsiteY3" fmla="*/ 3184933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72802 w 3916479"/>
              <a:gd name="connsiteY3" fmla="*/ 3184933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72802 w 3916479"/>
              <a:gd name="connsiteY3" fmla="*/ 3184933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436072 w 3916479"/>
              <a:gd name="connsiteY3" fmla="*/ 3344179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436072 w 3916479"/>
              <a:gd name="connsiteY3" fmla="*/ 3344179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28318 w 3916479"/>
              <a:gd name="connsiteY1" fmla="*/ 4420159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66298 w 3916479"/>
              <a:gd name="connsiteY1" fmla="*/ 4499783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66298 w 3916479"/>
              <a:gd name="connsiteY1" fmla="*/ 4499783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66298 w 3916479"/>
              <a:gd name="connsiteY1" fmla="*/ 4499783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96683 w 3916479"/>
              <a:gd name="connsiteY1" fmla="*/ 4434637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96683 w 3916479"/>
              <a:gd name="connsiteY1" fmla="*/ 4434637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96683 w 3916479"/>
              <a:gd name="connsiteY1" fmla="*/ 4434637 h 5638771"/>
              <a:gd name="connsiteX2" fmla="*/ 1843529 w 3916479"/>
              <a:gd name="connsiteY2" fmla="*/ 4135838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6479" h="5638771">
                <a:moveTo>
                  <a:pt x="3916479" y="5638771"/>
                </a:moveTo>
                <a:cubicBezTo>
                  <a:pt x="3882716" y="5017487"/>
                  <a:pt x="3542175" y="4685126"/>
                  <a:pt x="3196683" y="4434637"/>
                </a:cubicBezTo>
                <a:cubicBezTo>
                  <a:pt x="2851191" y="4184148"/>
                  <a:pt x="2116708" y="4321200"/>
                  <a:pt x="1843529" y="4135838"/>
                </a:cubicBezTo>
                <a:cubicBezTo>
                  <a:pt x="1570350" y="3950476"/>
                  <a:pt x="1564459" y="3722838"/>
                  <a:pt x="1557610" y="3322464"/>
                </a:cubicBezTo>
                <a:cubicBezTo>
                  <a:pt x="1550761" y="2922090"/>
                  <a:pt x="1767439" y="2041267"/>
                  <a:pt x="1802432" y="1733594"/>
                </a:cubicBezTo>
                <a:cubicBezTo>
                  <a:pt x="1849331" y="1087902"/>
                  <a:pt x="1601363" y="336174"/>
                  <a:pt x="487332" y="0"/>
                </a:cubicBezTo>
                <a:lnTo>
                  <a:pt x="0" y="1231130"/>
                </a:lnTo>
                <a:lnTo>
                  <a:pt x="0" y="5638771"/>
                </a:lnTo>
                <a:lnTo>
                  <a:pt x="3916479" y="5638771"/>
                </a:lnTo>
                <a:close/>
              </a:path>
            </a:pathLst>
          </a:custGeom>
          <a:solidFill>
            <a:schemeClr val="bg1"/>
          </a:solidFill>
          <a:ln w="2462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8D228-FAD0-4AD4-864D-6DFA2E11F1B6}"/>
              </a:ext>
            </a:extLst>
          </p:cNvPr>
          <p:cNvSpPr txBox="1"/>
          <p:nvPr/>
        </p:nvSpPr>
        <p:spPr>
          <a:xfrm>
            <a:off x="573336" y="540611"/>
            <a:ext cx="5700600" cy="213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6600" dirty="0">
                <a:solidFill>
                  <a:schemeClr val="bg1"/>
                </a:solidFill>
                <a:latin typeface="Jost* 900 Black" pitchFamily="2" charset="0"/>
                <a:ea typeface="Jost* 900 Black" pitchFamily="2" charset="0"/>
              </a:rPr>
              <a:t>COVID19</a:t>
            </a:r>
            <a:r>
              <a:rPr lang="en-US" altLang="ko-KR" sz="8000" dirty="0">
                <a:solidFill>
                  <a:srgbClr val="FF5A5F"/>
                </a:solidFill>
                <a:latin typeface="Jost* 900 Black" pitchFamily="2" charset="0"/>
                <a:ea typeface="Jost* 900 Black" pitchFamily="2" charset="0"/>
              </a:rPr>
              <a:t>+</a:t>
            </a:r>
            <a:endParaRPr lang="en-US" altLang="ko-KR" sz="6600" dirty="0">
              <a:solidFill>
                <a:srgbClr val="FF5A5F"/>
              </a:solidFill>
              <a:latin typeface="Jost* 900 Black" pitchFamily="2" charset="0"/>
              <a:ea typeface="Jost* 900 Black" pitchFamily="2" charset="0"/>
            </a:endParaRPr>
          </a:p>
          <a:p>
            <a:pPr>
              <a:lnSpc>
                <a:spcPct val="90000"/>
              </a:lnSpc>
            </a:pPr>
            <a:r>
              <a:rPr lang="en-US" altLang="ko-KR" sz="6600" dirty="0">
                <a:solidFill>
                  <a:schemeClr val="bg1"/>
                </a:solidFill>
                <a:latin typeface="Jost* 900 Black" pitchFamily="2" charset="0"/>
                <a:ea typeface="Jost* 900 Black" pitchFamily="2" charset="0"/>
              </a:rPr>
              <a:t>DRUGSTORE</a:t>
            </a:r>
            <a:endParaRPr lang="ko-KR" altLang="en-US" sz="6600" dirty="0">
              <a:solidFill>
                <a:schemeClr val="bg1"/>
              </a:solidFill>
              <a:latin typeface="Jost* 900 Black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C7D49C-AD27-449D-BBEB-DE7B7CF5853E}"/>
              </a:ext>
            </a:extLst>
          </p:cNvPr>
          <p:cNvSpPr txBox="1"/>
          <p:nvPr/>
        </p:nvSpPr>
        <p:spPr>
          <a:xfrm>
            <a:off x="611436" y="2660646"/>
            <a:ext cx="36856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이지원  이기철  </a:t>
            </a:r>
            <a:r>
              <a:rPr lang="ko-KR" altLang="en-US" sz="2200" dirty="0" err="1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배예진</a:t>
            </a:r>
            <a:r>
              <a:rPr lang="ko-KR" altLang="en-US" sz="2200" dirty="0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 김서경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D2F28-8992-4CAA-B5BD-EED5E635D89B}"/>
              </a:ext>
            </a:extLst>
          </p:cNvPr>
          <p:cNvSpPr txBox="1"/>
          <p:nvPr/>
        </p:nvSpPr>
        <p:spPr>
          <a:xfrm>
            <a:off x="611436" y="3031694"/>
            <a:ext cx="1670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Jost* 600 Semi" pitchFamily="2" charset="0"/>
                <a:ea typeface="Jost* 600 Semi" pitchFamily="2" charset="0"/>
              </a:rPr>
              <a:t>DB project</a:t>
            </a:r>
            <a:endParaRPr lang="ko-KR" altLang="en-US" sz="2400" dirty="0">
              <a:solidFill>
                <a:schemeClr val="bg1"/>
              </a:solidFill>
              <a:latin typeface="Jost* 600 Semi" pitchFamily="2" charset="0"/>
              <a:ea typeface="SpoqaHanSans-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383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6000">
              <a:srgbClr val="4BD9C8">
                <a:alpha val="91000"/>
              </a:srgbClr>
            </a:gs>
            <a:gs pos="0">
              <a:srgbClr val="45D8DF"/>
            </a:gs>
            <a:gs pos="100000">
              <a:srgbClr val="06F0DA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0982529-C871-4D8D-80A7-24DAFB5123C9}"/>
              </a:ext>
            </a:extLst>
          </p:cNvPr>
          <p:cNvSpPr/>
          <p:nvPr/>
        </p:nvSpPr>
        <p:spPr>
          <a:xfrm>
            <a:off x="573336" y="3722884"/>
            <a:ext cx="3265638" cy="23083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4800" dirty="0" err="1">
                <a:solidFill>
                  <a:schemeClr val="bg1">
                    <a:alpha val="35000"/>
                  </a:schemeClr>
                </a:solidFill>
                <a:latin typeface="Jost* 900 Black" pitchFamily="2" charset="0"/>
                <a:ea typeface="Jost* 900 Black" pitchFamily="2" charset="0"/>
              </a:rPr>
              <a:t>Pstm</a:t>
            </a:r>
            <a:endParaRPr lang="en-US" altLang="ko-KR" sz="4800" dirty="0">
              <a:solidFill>
                <a:schemeClr val="bg1">
                  <a:alpha val="35000"/>
                </a:schemeClr>
              </a:solidFill>
              <a:latin typeface="Jost* 900 Black" pitchFamily="2" charset="0"/>
              <a:ea typeface="Jost* 900 Black" pitchFamily="2" charset="0"/>
            </a:endParaRPr>
          </a:p>
          <a:p>
            <a:r>
              <a:rPr lang="en-US" altLang="ko-KR" sz="4800" dirty="0">
                <a:solidFill>
                  <a:schemeClr val="bg1">
                    <a:alpha val="35000"/>
                  </a:schemeClr>
                </a:solidFill>
                <a:latin typeface="Jost* 900 Black" pitchFamily="2" charset="0"/>
                <a:ea typeface="Jost* 900 Black" pitchFamily="2" charset="0"/>
              </a:rPr>
              <a:t>2.setIn( )</a:t>
            </a:r>
          </a:p>
          <a:p>
            <a:r>
              <a:rPr lang="en-US" altLang="ko-KR" sz="4800" dirty="0">
                <a:solidFill>
                  <a:schemeClr val="bg1">
                    <a:alpha val="35000"/>
                  </a:schemeClr>
                </a:solidFill>
                <a:latin typeface="Jost* 900 Black" pitchFamily="2" charset="0"/>
                <a:ea typeface="Jost* 900 Black" pitchFamily="2" charset="0"/>
              </a:rPr>
              <a:t>(</a:t>
            </a:r>
            <a:r>
              <a:rPr lang="en-US" altLang="ko-KR" sz="4800" dirty="0" err="1">
                <a:solidFill>
                  <a:schemeClr val="bg1">
                    <a:alpha val="35000"/>
                  </a:schemeClr>
                </a:solidFill>
                <a:latin typeface="Jost* 900 Black" pitchFamily="2" charset="0"/>
                <a:ea typeface="Jost* 900 Black" pitchFamily="2" charset="0"/>
              </a:rPr>
              <a:t>SQLExep</a:t>
            </a:r>
            <a:endParaRPr lang="en-US" altLang="ko-KR" sz="4800" dirty="0">
              <a:solidFill>
                <a:schemeClr val="bg1">
                  <a:alpha val="35000"/>
                </a:schemeClr>
              </a:solidFill>
              <a:latin typeface="Jost* 900 Black" pitchFamily="2" charset="0"/>
              <a:ea typeface="Jost* 900 Black" pitchFamily="2" charset="0"/>
            </a:endParaRPr>
          </a:p>
        </p:txBody>
      </p:sp>
      <p:sp>
        <p:nvSpPr>
          <p:cNvPr id="11" name="그래픽 8">
            <a:extLst>
              <a:ext uri="{FF2B5EF4-FFF2-40B4-BE49-F238E27FC236}">
                <a16:creationId xmlns:a16="http://schemas.microsoft.com/office/drawing/2014/main" id="{889373DE-E7BB-40D7-9709-6125B59C8575}"/>
              </a:ext>
            </a:extLst>
          </p:cNvPr>
          <p:cNvSpPr/>
          <p:nvPr/>
        </p:nvSpPr>
        <p:spPr>
          <a:xfrm rot="15895889">
            <a:off x="3725372" y="1996956"/>
            <a:ext cx="4768116" cy="6905625"/>
          </a:xfrm>
          <a:custGeom>
            <a:avLst/>
            <a:gdLst>
              <a:gd name="connsiteX0" fmla="*/ 3916479 w 3893805"/>
              <a:gd name="connsiteY0" fmla="*/ 4407641 h 4386692"/>
              <a:gd name="connsiteX1" fmla="*/ 2778896 w 3893805"/>
              <a:gd name="connsiteY1" fmla="*/ 3087690 h 4386692"/>
              <a:gd name="connsiteX2" fmla="*/ 1995452 w 3893805"/>
              <a:gd name="connsiteY2" fmla="*/ 2933662 h 4386692"/>
              <a:gd name="connsiteX3" fmla="*/ 1572802 w 3893805"/>
              <a:gd name="connsiteY3" fmla="*/ 1953803 h 4386692"/>
              <a:gd name="connsiteX4" fmla="*/ 1766260 w 3893805"/>
              <a:gd name="connsiteY4" fmla="*/ 843822 h 4386692"/>
              <a:gd name="connsiteX5" fmla="*/ 1569105 w 3893805"/>
              <a:gd name="connsiteY5" fmla="*/ 0 h 4386692"/>
              <a:gd name="connsiteX6" fmla="*/ 0 w 3893805"/>
              <a:gd name="connsiteY6" fmla="*/ 0 h 4386692"/>
              <a:gd name="connsiteX7" fmla="*/ 0 w 3893805"/>
              <a:gd name="connsiteY7" fmla="*/ 4407641 h 4386692"/>
              <a:gd name="connsiteX8" fmla="*/ 3916479 w 3893805"/>
              <a:gd name="connsiteY8" fmla="*/ 4407641 h 4386692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66260 w 3916479"/>
              <a:gd name="connsiteY4" fmla="*/ 132959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66260 w 3916479"/>
              <a:gd name="connsiteY4" fmla="*/ 132959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72802 w 3916479"/>
              <a:gd name="connsiteY3" fmla="*/ 3184933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72802 w 3916479"/>
              <a:gd name="connsiteY3" fmla="*/ 3184933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72802 w 3916479"/>
              <a:gd name="connsiteY3" fmla="*/ 3184933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436072 w 3916479"/>
              <a:gd name="connsiteY3" fmla="*/ 3344179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436072 w 3916479"/>
              <a:gd name="connsiteY3" fmla="*/ 3344179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28318 w 3916479"/>
              <a:gd name="connsiteY1" fmla="*/ 4420159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66298 w 3916479"/>
              <a:gd name="connsiteY1" fmla="*/ 4499783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66298 w 3916479"/>
              <a:gd name="connsiteY1" fmla="*/ 4499783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66298 w 3916479"/>
              <a:gd name="connsiteY1" fmla="*/ 4499783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96683 w 3916479"/>
              <a:gd name="connsiteY1" fmla="*/ 4434637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96683 w 3916479"/>
              <a:gd name="connsiteY1" fmla="*/ 4434637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96683 w 3916479"/>
              <a:gd name="connsiteY1" fmla="*/ 4434637 h 5638771"/>
              <a:gd name="connsiteX2" fmla="*/ 1843529 w 3916479"/>
              <a:gd name="connsiteY2" fmla="*/ 4135838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6479" h="5638771">
                <a:moveTo>
                  <a:pt x="3916479" y="5638771"/>
                </a:moveTo>
                <a:cubicBezTo>
                  <a:pt x="3882716" y="5017487"/>
                  <a:pt x="3542175" y="4685126"/>
                  <a:pt x="3196683" y="4434637"/>
                </a:cubicBezTo>
                <a:cubicBezTo>
                  <a:pt x="2851191" y="4184148"/>
                  <a:pt x="2116708" y="4321200"/>
                  <a:pt x="1843529" y="4135838"/>
                </a:cubicBezTo>
                <a:cubicBezTo>
                  <a:pt x="1570350" y="3950476"/>
                  <a:pt x="1564459" y="3722838"/>
                  <a:pt x="1557610" y="3322464"/>
                </a:cubicBezTo>
                <a:cubicBezTo>
                  <a:pt x="1550761" y="2922090"/>
                  <a:pt x="1767439" y="2041267"/>
                  <a:pt x="1802432" y="1733594"/>
                </a:cubicBezTo>
                <a:cubicBezTo>
                  <a:pt x="1849331" y="1087902"/>
                  <a:pt x="1601363" y="336174"/>
                  <a:pt x="487332" y="0"/>
                </a:cubicBezTo>
                <a:lnTo>
                  <a:pt x="0" y="1231130"/>
                </a:lnTo>
                <a:lnTo>
                  <a:pt x="0" y="5638771"/>
                </a:lnTo>
                <a:lnTo>
                  <a:pt x="3916479" y="5638771"/>
                </a:lnTo>
                <a:close/>
              </a:path>
            </a:pathLst>
          </a:custGeom>
          <a:solidFill>
            <a:schemeClr val="bg1"/>
          </a:solidFill>
          <a:ln w="2462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8D228-FAD0-4AD4-864D-6DFA2E11F1B6}"/>
              </a:ext>
            </a:extLst>
          </p:cNvPr>
          <p:cNvSpPr txBox="1"/>
          <p:nvPr/>
        </p:nvSpPr>
        <p:spPr>
          <a:xfrm>
            <a:off x="573336" y="540611"/>
            <a:ext cx="3760966" cy="1945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6600" dirty="0">
                <a:solidFill>
                  <a:schemeClr val="bg1"/>
                </a:solidFill>
                <a:latin typeface="Jost* 900 Black" pitchFamily="2" charset="0"/>
                <a:ea typeface="Jost* 900 Black" pitchFamily="2" charset="0"/>
              </a:rPr>
              <a:t>CODE</a:t>
            </a:r>
          </a:p>
          <a:p>
            <a:pPr>
              <a:lnSpc>
                <a:spcPct val="90000"/>
              </a:lnSpc>
            </a:pPr>
            <a:r>
              <a:rPr lang="en-US" altLang="ko-KR" sz="6600" dirty="0">
                <a:solidFill>
                  <a:schemeClr val="bg1"/>
                </a:solidFill>
                <a:latin typeface="Jost* 900 Black" pitchFamily="2" charset="0"/>
                <a:ea typeface="Jost* 900 Black" pitchFamily="2" charset="0"/>
              </a:rPr>
              <a:t>REVIEW</a:t>
            </a:r>
            <a:endParaRPr lang="ko-KR" altLang="en-US" sz="6600" dirty="0">
              <a:solidFill>
                <a:schemeClr val="bg1"/>
              </a:solidFill>
              <a:latin typeface="Jost* 900 Black" pitchFamily="2" charset="0"/>
            </a:endParaRPr>
          </a:p>
        </p:txBody>
      </p:sp>
      <p:pic>
        <p:nvPicPr>
          <p:cNvPr id="4" name="그림 3" descr="시계, 테이블이(가) 표시된 사진&#10;&#10;자동 생성된 설명">
            <a:extLst>
              <a:ext uri="{FF2B5EF4-FFF2-40B4-BE49-F238E27FC236}">
                <a16:creationId xmlns:a16="http://schemas.microsoft.com/office/drawing/2014/main" id="{93B6192F-E345-4506-A269-3D2DB31D4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223939"/>
            <a:ext cx="5675064" cy="401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27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6000">
              <a:srgbClr val="4BD9C8">
                <a:alpha val="91000"/>
              </a:srgbClr>
            </a:gs>
            <a:gs pos="0">
              <a:srgbClr val="45D8DF"/>
            </a:gs>
            <a:gs pos="100000">
              <a:srgbClr val="06F0DA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래픽 8">
            <a:extLst>
              <a:ext uri="{FF2B5EF4-FFF2-40B4-BE49-F238E27FC236}">
                <a16:creationId xmlns:a16="http://schemas.microsoft.com/office/drawing/2014/main" id="{889373DE-E7BB-40D7-9709-6125B59C8575}"/>
              </a:ext>
            </a:extLst>
          </p:cNvPr>
          <p:cNvSpPr/>
          <p:nvPr/>
        </p:nvSpPr>
        <p:spPr>
          <a:xfrm rot="15895889">
            <a:off x="3725372" y="1996956"/>
            <a:ext cx="4768116" cy="6905625"/>
          </a:xfrm>
          <a:custGeom>
            <a:avLst/>
            <a:gdLst>
              <a:gd name="connsiteX0" fmla="*/ 3916479 w 3893805"/>
              <a:gd name="connsiteY0" fmla="*/ 4407641 h 4386692"/>
              <a:gd name="connsiteX1" fmla="*/ 2778896 w 3893805"/>
              <a:gd name="connsiteY1" fmla="*/ 3087690 h 4386692"/>
              <a:gd name="connsiteX2" fmla="*/ 1995452 w 3893805"/>
              <a:gd name="connsiteY2" fmla="*/ 2933662 h 4386692"/>
              <a:gd name="connsiteX3" fmla="*/ 1572802 w 3893805"/>
              <a:gd name="connsiteY3" fmla="*/ 1953803 h 4386692"/>
              <a:gd name="connsiteX4" fmla="*/ 1766260 w 3893805"/>
              <a:gd name="connsiteY4" fmla="*/ 843822 h 4386692"/>
              <a:gd name="connsiteX5" fmla="*/ 1569105 w 3893805"/>
              <a:gd name="connsiteY5" fmla="*/ 0 h 4386692"/>
              <a:gd name="connsiteX6" fmla="*/ 0 w 3893805"/>
              <a:gd name="connsiteY6" fmla="*/ 0 h 4386692"/>
              <a:gd name="connsiteX7" fmla="*/ 0 w 3893805"/>
              <a:gd name="connsiteY7" fmla="*/ 4407641 h 4386692"/>
              <a:gd name="connsiteX8" fmla="*/ 3916479 w 3893805"/>
              <a:gd name="connsiteY8" fmla="*/ 4407641 h 4386692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66260 w 3916479"/>
              <a:gd name="connsiteY4" fmla="*/ 132959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66260 w 3916479"/>
              <a:gd name="connsiteY4" fmla="*/ 132959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72802 w 3916479"/>
              <a:gd name="connsiteY3" fmla="*/ 3184933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72802 w 3916479"/>
              <a:gd name="connsiteY3" fmla="*/ 3184933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72802 w 3916479"/>
              <a:gd name="connsiteY3" fmla="*/ 3184933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436072 w 3916479"/>
              <a:gd name="connsiteY3" fmla="*/ 3344179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436072 w 3916479"/>
              <a:gd name="connsiteY3" fmla="*/ 3344179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28318 w 3916479"/>
              <a:gd name="connsiteY1" fmla="*/ 4420159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66298 w 3916479"/>
              <a:gd name="connsiteY1" fmla="*/ 4499783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66298 w 3916479"/>
              <a:gd name="connsiteY1" fmla="*/ 4499783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66298 w 3916479"/>
              <a:gd name="connsiteY1" fmla="*/ 4499783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96683 w 3916479"/>
              <a:gd name="connsiteY1" fmla="*/ 4434637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96683 w 3916479"/>
              <a:gd name="connsiteY1" fmla="*/ 4434637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96683 w 3916479"/>
              <a:gd name="connsiteY1" fmla="*/ 4434637 h 5638771"/>
              <a:gd name="connsiteX2" fmla="*/ 1843529 w 3916479"/>
              <a:gd name="connsiteY2" fmla="*/ 4135838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6479" h="5638771">
                <a:moveTo>
                  <a:pt x="3916479" y="5638771"/>
                </a:moveTo>
                <a:cubicBezTo>
                  <a:pt x="3882716" y="5017487"/>
                  <a:pt x="3542175" y="4685126"/>
                  <a:pt x="3196683" y="4434637"/>
                </a:cubicBezTo>
                <a:cubicBezTo>
                  <a:pt x="2851191" y="4184148"/>
                  <a:pt x="2116708" y="4321200"/>
                  <a:pt x="1843529" y="4135838"/>
                </a:cubicBezTo>
                <a:cubicBezTo>
                  <a:pt x="1570350" y="3950476"/>
                  <a:pt x="1564459" y="3722838"/>
                  <a:pt x="1557610" y="3322464"/>
                </a:cubicBezTo>
                <a:cubicBezTo>
                  <a:pt x="1550761" y="2922090"/>
                  <a:pt x="1767439" y="2041267"/>
                  <a:pt x="1802432" y="1733594"/>
                </a:cubicBezTo>
                <a:cubicBezTo>
                  <a:pt x="1849331" y="1087902"/>
                  <a:pt x="1601363" y="336174"/>
                  <a:pt x="487332" y="0"/>
                </a:cubicBezTo>
                <a:lnTo>
                  <a:pt x="0" y="1231130"/>
                </a:lnTo>
                <a:lnTo>
                  <a:pt x="0" y="5638771"/>
                </a:lnTo>
                <a:lnTo>
                  <a:pt x="3916479" y="5638771"/>
                </a:lnTo>
                <a:close/>
              </a:path>
            </a:pathLst>
          </a:custGeom>
          <a:solidFill>
            <a:schemeClr val="bg1"/>
          </a:solidFill>
          <a:ln w="2462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8D228-FAD0-4AD4-864D-6DFA2E11F1B6}"/>
              </a:ext>
            </a:extLst>
          </p:cNvPr>
          <p:cNvSpPr txBox="1"/>
          <p:nvPr/>
        </p:nvSpPr>
        <p:spPr>
          <a:xfrm>
            <a:off x="573336" y="540611"/>
            <a:ext cx="2124299" cy="1031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6600" dirty="0" err="1">
                <a:solidFill>
                  <a:schemeClr val="bg1"/>
                </a:solidFill>
                <a:latin typeface="Jost* 900 Black" pitchFamily="2" charset="0"/>
                <a:ea typeface="Jost* 900 Black" pitchFamily="2" charset="0"/>
              </a:rPr>
              <a:t>QnA</a:t>
            </a:r>
            <a:endParaRPr lang="ko-KR" altLang="en-US" sz="6600" dirty="0">
              <a:solidFill>
                <a:schemeClr val="bg1"/>
              </a:solidFill>
              <a:latin typeface="Jost* 900 Black" pitchFamily="2" charset="0"/>
            </a:endParaRPr>
          </a:p>
        </p:txBody>
      </p:sp>
      <p:pic>
        <p:nvPicPr>
          <p:cNvPr id="4" name="그림 3" descr="셔츠, 우산이(가) 표시된 사진&#10;&#10;자동 생성된 설명">
            <a:extLst>
              <a:ext uri="{FF2B5EF4-FFF2-40B4-BE49-F238E27FC236}">
                <a16:creationId xmlns:a16="http://schemas.microsoft.com/office/drawing/2014/main" id="{A9F9D89E-CD71-45CE-A7A2-6467E2884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612" y="2921000"/>
            <a:ext cx="4848526" cy="340726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C9CA32E-064B-4C73-A56E-A4DB54FF34F1}"/>
              </a:ext>
            </a:extLst>
          </p:cNvPr>
          <p:cNvSpPr/>
          <p:nvPr/>
        </p:nvSpPr>
        <p:spPr>
          <a:xfrm>
            <a:off x="408236" y="3429000"/>
            <a:ext cx="283603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9900" spc="-300" dirty="0">
                <a:solidFill>
                  <a:schemeClr val="bg1">
                    <a:alpha val="35000"/>
                  </a:schemeClr>
                </a:solidFill>
                <a:latin typeface="Jost* 900 Black" pitchFamily="2" charset="0"/>
                <a:ea typeface="Jost* 900 Black" pitchFamily="2" charset="0"/>
              </a:rPr>
              <a:t>?!</a:t>
            </a:r>
            <a:endParaRPr lang="ko-KR" altLang="en-US" sz="19900" spc="-300" dirty="0"/>
          </a:p>
        </p:txBody>
      </p:sp>
    </p:spTree>
    <p:extLst>
      <p:ext uri="{BB962C8B-B14F-4D97-AF65-F5344CB8AC3E}">
        <p14:creationId xmlns:p14="http://schemas.microsoft.com/office/powerpoint/2010/main" val="584873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09E3E-3E51-424A-8E56-C8215531F152}"/>
              </a:ext>
            </a:extLst>
          </p:cNvPr>
          <p:cNvSpPr txBox="1"/>
          <p:nvPr/>
        </p:nvSpPr>
        <p:spPr>
          <a:xfrm>
            <a:off x="1185496" y="868363"/>
            <a:ext cx="6773008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8000" dirty="0">
                <a:gradFill>
                  <a:gsLst>
                    <a:gs pos="0">
                      <a:srgbClr val="FF1D4D">
                        <a:alpha val="82000"/>
                      </a:srgbClr>
                    </a:gs>
                    <a:gs pos="60000">
                      <a:srgbClr val="FF5555"/>
                    </a:gs>
                    <a:gs pos="100000">
                      <a:srgbClr val="FF6889"/>
                    </a:gs>
                  </a:gsLst>
                  <a:lin ang="3600000" scaled="0"/>
                </a:gradFill>
                <a:latin typeface="Jost* 900 Black" pitchFamily="2" charset="0"/>
                <a:ea typeface="Jost* 900 Black" pitchFamily="2" charset="0"/>
              </a:rPr>
              <a:t>THANK YOU</a:t>
            </a:r>
          </a:p>
          <a:p>
            <a:pPr algn="ctr">
              <a:lnSpc>
                <a:spcPct val="110000"/>
              </a:lnSpc>
            </a:pPr>
            <a:r>
              <a:rPr lang="en-US" altLang="ko-KR" sz="8000" dirty="0">
                <a:gradFill>
                  <a:gsLst>
                    <a:gs pos="0">
                      <a:srgbClr val="FF1D4D">
                        <a:alpha val="82000"/>
                      </a:srgbClr>
                    </a:gs>
                    <a:gs pos="60000">
                      <a:srgbClr val="FF5555"/>
                    </a:gs>
                    <a:gs pos="100000">
                      <a:srgbClr val="FF6889"/>
                    </a:gs>
                  </a:gsLst>
                  <a:lin ang="3600000" scaled="0"/>
                </a:gradFill>
                <a:latin typeface="Jost* 900 Black" pitchFamily="2" charset="0"/>
                <a:ea typeface="Jost* 900 Black" pitchFamily="2" charset="0"/>
              </a:rPr>
              <a:t>For</a:t>
            </a:r>
          </a:p>
          <a:p>
            <a:pPr algn="ctr">
              <a:lnSpc>
                <a:spcPct val="110000"/>
              </a:lnSpc>
            </a:pPr>
            <a:r>
              <a:rPr lang="en-US" altLang="ko-KR" sz="8000" dirty="0">
                <a:gradFill>
                  <a:gsLst>
                    <a:gs pos="0">
                      <a:srgbClr val="FF1D4D">
                        <a:alpha val="82000"/>
                      </a:srgbClr>
                    </a:gs>
                    <a:gs pos="60000">
                      <a:srgbClr val="FF5555"/>
                    </a:gs>
                    <a:gs pos="100000">
                      <a:srgbClr val="FF6889"/>
                    </a:gs>
                  </a:gsLst>
                  <a:lin ang="3600000" scaled="0"/>
                </a:gradFill>
                <a:latin typeface="Jost* 900 Black" pitchFamily="2" charset="0"/>
                <a:ea typeface="Jost* 900 Black" pitchFamily="2" charset="0"/>
              </a:rPr>
              <a:t>Watching</a:t>
            </a:r>
            <a:endParaRPr lang="ko-KR" altLang="en-US" sz="8000" dirty="0">
              <a:gradFill>
                <a:gsLst>
                  <a:gs pos="0">
                    <a:srgbClr val="FF1D4D">
                      <a:alpha val="82000"/>
                    </a:srgbClr>
                  </a:gs>
                  <a:gs pos="60000">
                    <a:srgbClr val="FF5555"/>
                  </a:gs>
                  <a:gs pos="100000">
                    <a:srgbClr val="FF6889"/>
                  </a:gs>
                </a:gsLst>
                <a:lin ang="3600000" scaled="0"/>
              </a:gradFill>
              <a:latin typeface="Jost* 900 Black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3E0CBB-73F8-4CAE-95B6-C13ED60A1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0240"/>
            <a:ext cx="914400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18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B26B2FA-3CE6-49DD-B4DC-47DBB354D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1188" y="1616416"/>
            <a:ext cx="4406900" cy="550862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63F3AACB-A1E0-4C45-91F9-235EE59A7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4382" y="4676370"/>
            <a:ext cx="2929618" cy="21816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8E3B97-36A8-4DA3-B034-EE43A54DFE96}"/>
              </a:ext>
            </a:extLst>
          </p:cNvPr>
          <p:cNvSpPr txBox="1"/>
          <p:nvPr/>
        </p:nvSpPr>
        <p:spPr>
          <a:xfrm>
            <a:off x="573336" y="489811"/>
            <a:ext cx="3698448" cy="775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4800" dirty="0">
                <a:solidFill>
                  <a:srgbClr val="FF5A5F"/>
                </a:solidFill>
                <a:latin typeface="Jost* 900 Black" pitchFamily="2" charset="0"/>
              </a:rPr>
              <a:t>CONTENTS</a:t>
            </a:r>
            <a:endParaRPr lang="ko-KR" altLang="en-US" sz="4800" dirty="0">
              <a:solidFill>
                <a:srgbClr val="FF5A5F"/>
              </a:solidFill>
              <a:latin typeface="Jost* 900 Black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6993AF-686A-4BC6-9948-FF95BE867E6C}"/>
              </a:ext>
            </a:extLst>
          </p:cNvPr>
          <p:cNvSpPr txBox="1"/>
          <p:nvPr/>
        </p:nvSpPr>
        <p:spPr>
          <a:xfrm>
            <a:off x="573336" y="1570208"/>
            <a:ext cx="4597734" cy="2705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600" dirty="0">
                <a:solidFill>
                  <a:srgbClr val="06F0DA"/>
                </a:solidFill>
                <a:latin typeface="Jost* 600 Semi" pitchFamily="2" charset="0"/>
                <a:ea typeface="Jost* 600 Semi" pitchFamily="2" charset="0"/>
              </a:rPr>
              <a:t>01. </a:t>
            </a:r>
            <a:r>
              <a:rPr lang="en-US" altLang="ko-KR" sz="3600" dirty="0">
                <a:solidFill>
                  <a:srgbClr val="26CCD4"/>
                </a:solidFill>
                <a:latin typeface="Jost* 600 Semi" pitchFamily="2" charset="0"/>
                <a:ea typeface="Jost* 600 Semi" pitchFamily="2" charset="0"/>
              </a:rPr>
              <a:t>ABOUT PROJECT</a:t>
            </a:r>
          </a:p>
          <a:p>
            <a:pPr>
              <a:lnSpc>
                <a:spcPct val="120000"/>
              </a:lnSpc>
            </a:pPr>
            <a:r>
              <a:rPr lang="en-US" altLang="ko-KR" sz="3600" dirty="0">
                <a:solidFill>
                  <a:srgbClr val="06F0DA"/>
                </a:solidFill>
                <a:latin typeface="Jost* 600 Semi" pitchFamily="2" charset="0"/>
                <a:ea typeface="Jost* 600 Semi" pitchFamily="2" charset="0"/>
              </a:rPr>
              <a:t>02. </a:t>
            </a:r>
            <a:r>
              <a:rPr lang="en-US" altLang="ko-KR" sz="3600" dirty="0">
                <a:solidFill>
                  <a:srgbClr val="26CCD4"/>
                </a:solidFill>
                <a:latin typeface="Jost* 600 Semi" pitchFamily="2" charset="0"/>
                <a:ea typeface="Jost* 600 Semi" pitchFamily="2" charset="0"/>
              </a:rPr>
              <a:t>CODE REVIEW</a:t>
            </a:r>
          </a:p>
          <a:p>
            <a:pPr>
              <a:lnSpc>
                <a:spcPct val="120000"/>
              </a:lnSpc>
            </a:pPr>
            <a:r>
              <a:rPr lang="en-US" altLang="ko-KR" sz="3600" dirty="0">
                <a:solidFill>
                  <a:srgbClr val="06F0DA"/>
                </a:solidFill>
                <a:latin typeface="Jost* 600 Semi" pitchFamily="2" charset="0"/>
                <a:ea typeface="Jost* 600 Semi" pitchFamily="2" charset="0"/>
              </a:rPr>
              <a:t>04. </a:t>
            </a:r>
            <a:r>
              <a:rPr lang="en-US" altLang="ko-KR" sz="3600" dirty="0" err="1">
                <a:solidFill>
                  <a:srgbClr val="26CCD4"/>
                </a:solidFill>
                <a:latin typeface="Jost* 600 Semi" pitchFamily="2" charset="0"/>
                <a:ea typeface="Jost* 600 Semi" pitchFamily="2" charset="0"/>
              </a:rPr>
              <a:t>QnA</a:t>
            </a:r>
            <a:endParaRPr lang="ko-KR" altLang="en-US" sz="3600" dirty="0">
              <a:solidFill>
                <a:srgbClr val="26CCD4"/>
              </a:solidFill>
              <a:latin typeface="Jost* 600 Semi" pitchFamily="2" charset="0"/>
              <a:ea typeface="SpoqaHanSans-Bold" panose="020B0800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3600" dirty="0">
              <a:solidFill>
                <a:srgbClr val="4BD9C8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359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6000">
              <a:srgbClr val="4BD9C8">
                <a:alpha val="91000"/>
              </a:srgbClr>
            </a:gs>
            <a:gs pos="0">
              <a:srgbClr val="45D8DF"/>
            </a:gs>
            <a:gs pos="100000">
              <a:srgbClr val="06F0DA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래픽 8">
            <a:extLst>
              <a:ext uri="{FF2B5EF4-FFF2-40B4-BE49-F238E27FC236}">
                <a16:creationId xmlns:a16="http://schemas.microsoft.com/office/drawing/2014/main" id="{889373DE-E7BB-40D7-9709-6125B59C8575}"/>
              </a:ext>
            </a:extLst>
          </p:cNvPr>
          <p:cNvSpPr/>
          <p:nvPr/>
        </p:nvSpPr>
        <p:spPr>
          <a:xfrm rot="15895889">
            <a:off x="3725372" y="1996956"/>
            <a:ext cx="4768116" cy="6905625"/>
          </a:xfrm>
          <a:custGeom>
            <a:avLst/>
            <a:gdLst>
              <a:gd name="connsiteX0" fmla="*/ 3916479 w 3893805"/>
              <a:gd name="connsiteY0" fmla="*/ 4407641 h 4386692"/>
              <a:gd name="connsiteX1" fmla="*/ 2778896 w 3893805"/>
              <a:gd name="connsiteY1" fmla="*/ 3087690 h 4386692"/>
              <a:gd name="connsiteX2" fmla="*/ 1995452 w 3893805"/>
              <a:gd name="connsiteY2" fmla="*/ 2933662 h 4386692"/>
              <a:gd name="connsiteX3" fmla="*/ 1572802 w 3893805"/>
              <a:gd name="connsiteY3" fmla="*/ 1953803 h 4386692"/>
              <a:gd name="connsiteX4" fmla="*/ 1766260 w 3893805"/>
              <a:gd name="connsiteY4" fmla="*/ 843822 h 4386692"/>
              <a:gd name="connsiteX5" fmla="*/ 1569105 w 3893805"/>
              <a:gd name="connsiteY5" fmla="*/ 0 h 4386692"/>
              <a:gd name="connsiteX6" fmla="*/ 0 w 3893805"/>
              <a:gd name="connsiteY6" fmla="*/ 0 h 4386692"/>
              <a:gd name="connsiteX7" fmla="*/ 0 w 3893805"/>
              <a:gd name="connsiteY7" fmla="*/ 4407641 h 4386692"/>
              <a:gd name="connsiteX8" fmla="*/ 3916479 w 3893805"/>
              <a:gd name="connsiteY8" fmla="*/ 4407641 h 4386692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66260 w 3916479"/>
              <a:gd name="connsiteY4" fmla="*/ 132959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66260 w 3916479"/>
              <a:gd name="connsiteY4" fmla="*/ 132959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4893416 h 4893416"/>
              <a:gd name="connsiteX1" fmla="*/ 2778896 w 3916479"/>
              <a:gd name="connsiteY1" fmla="*/ 3573465 h 4893416"/>
              <a:gd name="connsiteX2" fmla="*/ 1995452 w 3916479"/>
              <a:gd name="connsiteY2" fmla="*/ 3419437 h 4893416"/>
              <a:gd name="connsiteX3" fmla="*/ 1572802 w 3916479"/>
              <a:gd name="connsiteY3" fmla="*/ 2439578 h 4893416"/>
              <a:gd name="connsiteX4" fmla="*/ 1794836 w 3916479"/>
              <a:gd name="connsiteY4" fmla="*/ 1234347 h 4893416"/>
              <a:gd name="connsiteX5" fmla="*/ 1226205 w 3916479"/>
              <a:gd name="connsiteY5" fmla="*/ 0 h 4893416"/>
              <a:gd name="connsiteX6" fmla="*/ 0 w 3916479"/>
              <a:gd name="connsiteY6" fmla="*/ 485775 h 4893416"/>
              <a:gd name="connsiteX7" fmla="*/ 0 w 3916479"/>
              <a:gd name="connsiteY7" fmla="*/ 4893416 h 4893416"/>
              <a:gd name="connsiteX8" fmla="*/ 3916479 w 3916479"/>
              <a:gd name="connsiteY8" fmla="*/ 4893416 h 4893416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72802 w 3916479"/>
              <a:gd name="connsiteY3" fmla="*/ 3184933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72802 w 3916479"/>
              <a:gd name="connsiteY3" fmla="*/ 3184933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72802 w 3916479"/>
              <a:gd name="connsiteY3" fmla="*/ 3184933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436072 w 3916479"/>
              <a:gd name="connsiteY3" fmla="*/ 3344179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436072 w 3916479"/>
              <a:gd name="connsiteY3" fmla="*/ 3344179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794836 w 3916479"/>
              <a:gd name="connsiteY4" fmla="*/ 1979702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2778896 w 3916479"/>
              <a:gd name="connsiteY1" fmla="*/ 4318820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28318 w 3916479"/>
              <a:gd name="connsiteY1" fmla="*/ 4420159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66298 w 3916479"/>
              <a:gd name="connsiteY1" fmla="*/ 4499783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66298 w 3916479"/>
              <a:gd name="connsiteY1" fmla="*/ 4499783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66298 w 3916479"/>
              <a:gd name="connsiteY1" fmla="*/ 4499783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96683 w 3916479"/>
              <a:gd name="connsiteY1" fmla="*/ 4434637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96683 w 3916479"/>
              <a:gd name="connsiteY1" fmla="*/ 4434637 h 5638771"/>
              <a:gd name="connsiteX2" fmla="*/ 1995452 w 3916479"/>
              <a:gd name="connsiteY2" fmla="*/ 4164792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  <a:gd name="connsiteX0" fmla="*/ 3916479 w 3916479"/>
              <a:gd name="connsiteY0" fmla="*/ 5638771 h 5638771"/>
              <a:gd name="connsiteX1" fmla="*/ 3196683 w 3916479"/>
              <a:gd name="connsiteY1" fmla="*/ 4434637 h 5638771"/>
              <a:gd name="connsiteX2" fmla="*/ 1843529 w 3916479"/>
              <a:gd name="connsiteY2" fmla="*/ 4135838 h 5638771"/>
              <a:gd name="connsiteX3" fmla="*/ 1557610 w 3916479"/>
              <a:gd name="connsiteY3" fmla="*/ 3322464 h 5638771"/>
              <a:gd name="connsiteX4" fmla="*/ 1802432 w 3916479"/>
              <a:gd name="connsiteY4" fmla="*/ 1733594 h 5638771"/>
              <a:gd name="connsiteX5" fmla="*/ 487332 w 3916479"/>
              <a:gd name="connsiteY5" fmla="*/ 0 h 5638771"/>
              <a:gd name="connsiteX6" fmla="*/ 0 w 3916479"/>
              <a:gd name="connsiteY6" fmla="*/ 1231130 h 5638771"/>
              <a:gd name="connsiteX7" fmla="*/ 0 w 3916479"/>
              <a:gd name="connsiteY7" fmla="*/ 5638771 h 5638771"/>
              <a:gd name="connsiteX8" fmla="*/ 3916479 w 3916479"/>
              <a:gd name="connsiteY8" fmla="*/ 5638771 h 563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6479" h="5638771">
                <a:moveTo>
                  <a:pt x="3916479" y="5638771"/>
                </a:moveTo>
                <a:cubicBezTo>
                  <a:pt x="3882716" y="5017487"/>
                  <a:pt x="3542175" y="4685126"/>
                  <a:pt x="3196683" y="4434637"/>
                </a:cubicBezTo>
                <a:cubicBezTo>
                  <a:pt x="2851191" y="4184148"/>
                  <a:pt x="2116708" y="4321200"/>
                  <a:pt x="1843529" y="4135838"/>
                </a:cubicBezTo>
                <a:cubicBezTo>
                  <a:pt x="1570350" y="3950476"/>
                  <a:pt x="1564459" y="3722838"/>
                  <a:pt x="1557610" y="3322464"/>
                </a:cubicBezTo>
                <a:cubicBezTo>
                  <a:pt x="1550761" y="2922090"/>
                  <a:pt x="1767439" y="2041267"/>
                  <a:pt x="1802432" y="1733594"/>
                </a:cubicBezTo>
                <a:cubicBezTo>
                  <a:pt x="1849331" y="1087902"/>
                  <a:pt x="1601363" y="336174"/>
                  <a:pt x="487332" y="0"/>
                </a:cubicBezTo>
                <a:lnTo>
                  <a:pt x="0" y="1231130"/>
                </a:lnTo>
                <a:lnTo>
                  <a:pt x="0" y="5638771"/>
                </a:lnTo>
                <a:lnTo>
                  <a:pt x="3916479" y="5638771"/>
                </a:lnTo>
                <a:close/>
              </a:path>
            </a:pathLst>
          </a:custGeom>
          <a:solidFill>
            <a:schemeClr val="bg1"/>
          </a:solidFill>
          <a:ln w="2462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8D228-FAD0-4AD4-864D-6DFA2E11F1B6}"/>
              </a:ext>
            </a:extLst>
          </p:cNvPr>
          <p:cNvSpPr txBox="1"/>
          <p:nvPr/>
        </p:nvSpPr>
        <p:spPr>
          <a:xfrm>
            <a:off x="573336" y="540611"/>
            <a:ext cx="4043094" cy="1945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6600" dirty="0">
                <a:solidFill>
                  <a:schemeClr val="bg1"/>
                </a:solidFill>
                <a:latin typeface="Jost* 900 Black" pitchFamily="2" charset="0"/>
                <a:ea typeface="Jost* 900 Black" pitchFamily="2" charset="0"/>
              </a:rPr>
              <a:t>ABOUT</a:t>
            </a:r>
          </a:p>
          <a:p>
            <a:pPr>
              <a:lnSpc>
                <a:spcPct val="90000"/>
              </a:lnSpc>
            </a:pPr>
            <a:r>
              <a:rPr lang="en-US" altLang="ko-KR" sz="6600" dirty="0">
                <a:solidFill>
                  <a:schemeClr val="bg1"/>
                </a:solidFill>
                <a:latin typeface="Jost* 900 Black" pitchFamily="2" charset="0"/>
                <a:ea typeface="Jost* 900 Black" pitchFamily="2" charset="0"/>
              </a:rPr>
              <a:t>PROJECT</a:t>
            </a:r>
            <a:endParaRPr lang="ko-KR" altLang="en-US" sz="6600" dirty="0">
              <a:solidFill>
                <a:schemeClr val="bg1"/>
              </a:solidFill>
              <a:latin typeface="Jost* 900 Black" pitchFamily="2" charset="0"/>
            </a:endParaRPr>
          </a:p>
        </p:txBody>
      </p:sp>
      <p:pic>
        <p:nvPicPr>
          <p:cNvPr id="4" name="그림 3" descr="장난감이(가) 표시된 사진&#10;&#10;자동 생성된 설명">
            <a:extLst>
              <a:ext uri="{FF2B5EF4-FFF2-40B4-BE49-F238E27FC236}">
                <a16:creationId xmlns:a16="http://schemas.microsoft.com/office/drawing/2014/main" id="{22EC2E58-3761-4761-8171-8A843C814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571" y="2603720"/>
            <a:ext cx="4487817" cy="36755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143B2DE-962E-4FBC-B729-70508E7B3708}"/>
              </a:ext>
            </a:extLst>
          </p:cNvPr>
          <p:cNvSpPr/>
          <p:nvPr/>
        </p:nvSpPr>
        <p:spPr>
          <a:xfrm>
            <a:off x="684213" y="3945565"/>
            <a:ext cx="3732112" cy="23083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chemeClr val="bg1">
                    <a:alpha val="35000"/>
                  </a:schemeClr>
                </a:solidFill>
                <a:latin typeface="Jost* 900 Black" pitchFamily="2" charset="0"/>
                <a:ea typeface="Jost* 900 Black" pitchFamily="2" charset="0"/>
              </a:rPr>
              <a:t>Let’s</a:t>
            </a:r>
          </a:p>
          <a:p>
            <a:r>
              <a:rPr lang="en-US" altLang="ko-KR" sz="4800" dirty="0">
                <a:solidFill>
                  <a:schemeClr val="bg1">
                    <a:alpha val="35000"/>
                  </a:schemeClr>
                </a:solidFill>
                <a:latin typeface="Jost* 900 Black" pitchFamily="2" charset="0"/>
                <a:ea typeface="Jost* 900 Black" pitchFamily="2" charset="0"/>
              </a:rPr>
              <a:t>Prepare for</a:t>
            </a:r>
          </a:p>
          <a:p>
            <a:r>
              <a:rPr lang="en-US" altLang="ko-KR" sz="4800" dirty="0">
                <a:solidFill>
                  <a:schemeClr val="bg1">
                    <a:alpha val="35000"/>
                  </a:schemeClr>
                </a:solidFill>
                <a:latin typeface="Jost* 900 Black" pitchFamily="2" charset="0"/>
                <a:ea typeface="Jost* 900 Black" pitchFamily="2" charset="0"/>
              </a:rPr>
              <a:t>Covid-19</a:t>
            </a:r>
            <a:endParaRPr lang="ko-KR" altLang="en-US" sz="4800" dirty="0">
              <a:solidFill>
                <a:schemeClr val="bg1">
                  <a:alpha val="35000"/>
                </a:schemeClr>
              </a:solidFill>
              <a:latin typeface="Jost* 900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873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B97234-BB69-4610-80BB-EF2E57A17983}"/>
              </a:ext>
            </a:extLst>
          </p:cNvPr>
          <p:cNvGrpSpPr/>
          <p:nvPr/>
        </p:nvGrpSpPr>
        <p:grpSpPr>
          <a:xfrm>
            <a:off x="905894" y="146540"/>
            <a:ext cx="8277510" cy="6321106"/>
            <a:chOff x="905894" y="146540"/>
            <a:chExt cx="8277510" cy="6321106"/>
          </a:xfrm>
          <a:solidFill>
            <a:schemeClr val="bg1">
              <a:lumMod val="95000"/>
              <a:alpha val="55000"/>
            </a:schemeClr>
          </a:solidFill>
        </p:grpSpPr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F9AB3155-DA9A-4450-86AE-9F2E95655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603974">
              <a:off x="5827534" y="3524421"/>
              <a:ext cx="2616200" cy="3270250"/>
            </a:xfrm>
            <a:prstGeom prst="rect">
              <a:avLst/>
            </a:prstGeom>
          </p:spPr>
        </p:pic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5761031C-7AF7-4EA5-BE92-A20358CACC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3348" t="42616" b="27630"/>
            <a:stretch/>
          </p:blipFill>
          <p:spPr>
            <a:xfrm>
              <a:off x="7962899" y="4800600"/>
              <a:ext cx="1220505" cy="973038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C256A46A-6634-44BC-8B3A-860F12631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5894" y="146540"/>
              <a:ext cx="3911138" cy="4888923"/>
            </a:xfrm>
            <a:prstGeom prst="rect">
              <a:avLst/>
            </a:prstGeom>
          </p:spPr>
        </p:pic>
      </p:grpSp>
      <p:pic>
        <p:nvPicPr>
          <p:cNvPr id="2" name="그래픽 1">
            <a:extLst>
              <a:ext uri="{FF2B5EF4-FFF2-40B4-BE49-F238E27FC236}">
                <a16:creationId xmlns:a16="http://schemas.microsoft.com/office/drawing/2014/main" id="{2E2777DD-7036-49A3-ACB0-AB55849D93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425700" cy="19550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0766DD3-291F-4925-9678-5411CADF7A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1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0096" y="1062333"/>
            <a:ext cx="4723809" cy="4733333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5122" name="Picture 2" descr="corona virus png 이미지 검색결과">
            <a:extLst>
              <a:ext uri="{FF2B5EF4-FFF2-40B4-BE49-F238E27FC236}">
                <a16:creationId xmlns:a16="http://schemas.microsoft.com/office/drawing/2014/main" id="{77EDFB21-BFF8-4498-A2E8-3287095C8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24" y="286412"/>
            <a:ext cx="3541975" cy="354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orona virus png 이미지 검색결과">
            <a:extLst>
              <a:ext uri="{FF2B5EF4-FFF2-40B4-BE49-F238E27FC236}">
                <a16:creationId xmlns:a16="http://schemas.microsoft.com/office/drawing/2014/main" id="{62D6D9E1-5081-488D-9DE0-C50C19283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6" t="22212" r="21600" b="21920"/>
          <a:stretch/>
        </p:blipFill>
        <p:spPr bwMode="auto">
          <a:xfrm>
            <a:off x="1022092" y="3416516"/>
            <a:ext cx="1798109" cy="174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orona virus png 이미지 검색결과">
            <a:extLst>
              <a:ext uri="{FF2B5EF4-FFF2-40B4-BE49-F238E27FC236}">
                <a16:creationId xmlns:a16="http://schemas.microsoft.com/office/drawing/2014/main" id="{EA7A8F4C-28A8-4CBA-827F-ED840DFCB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6" t="22212" r="21600" b="21920"/>
          <a:stretch/>
        </p:blipFill>
        <p:spPr bwMode="auto">
          <a:xfrm>
            <a:off x="2513131" y="4915774"/>
            <a:ext cx="907696" cy="87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00ADC82-9A35-4B9D-B2EE-DE1DC3C6D6EA}"/>
              </a:ext>
            </a:extLst>
          </p:cNvPr>
          <p:cNvSpPr/>
          <p:nvPr/>
        </p:nvSpPr>
        <p:spPr>
          <a:xfrm>
            <a:off x="3606800" y="4064000"/>
            <a:ext cx="1481063" cy="6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422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B97234-BB69-4610-80BB-EF2E57A17983}"/>
              </a:ext>
            </a:extLst>
          </p:cNvPr>
          <p:cNvGrpSpPr/>
          <p:nvPr/>
        </p:nvGrpSpPr>
        <p:grpSpPr>
          <a:xfrm>
            <a:off x="905894" y="146540"/>
            <a:ext cx="8277511" cy="6530681"/>
            <a:chOff x="905894" y="146540"/>
            <a:chExt cx="8277511" cy="6530681"/>
          </a:xfrm>
          <a:solidFill>
            <a:schemeClr val="bg1">
              <a:lumMod val="95000"/>
              <a:alpha val="55000"/>
            </a:schemeClr>
          </a:solidFill>
        </p:grpSpPr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F9AB3155-DA9A-4450-86AE-9F2E95655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603974">
              <a:off x="5827534" y="3524421"/>
              <a:ext cx="2616200" cy="3270250"/>
            </a:xfrm>
            <a:prstGeom prst="rect">
              <a:avLst/>
            </a:prstGeom>
          </p:spPr>
        </p:pic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5761031C-7AF7-4EA5-BE92-A20358CAC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67205" y="3406971"/>
              <a:ext cx="2616200" cy="3270250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C256A46A-6634-44BC-8B3A-860F12631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5894" y="146540"/>
              <a:ext cx="3911138" cy="488892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78E3B97-36A8-4DA3-B034-EE43A54DFE96}"/>
              </a:ext>
            </a:extLst>
          </p:cNvPr>
          <p:cNvSpPr txBox="1"/>
          <p:nvPr/>
        </p:nvSpPr>
        <p:spPr>
          <a:xfrm>
            <a:off x="4139738" y="489811"/>
            <a:ext cx="4447050" cy="144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altLang="ko-KR" sz="4800" dirty="0">
                <a:solidFill>
                  <a:srgbClr val="27E9D5"/>
                </a:solidFill>
                <a:latin typeface="Jost* 900 Black" pitchFamily="2" charset="0"/>
                <a:ea typeface="Jost* 900 Black" pitchFamily="2" charset="0"/>
              </a:rPr>
              <a:t>COVID19</a:t>
            </a:r>
            <a:r>
              <a:rPr lang="en-US" altLang="ko-KR" sz="4800" dirty="0">
                <a:solidFill>
                  <a:srgbClr val="FF5A5F"/>
                </a:solidFill>
                <a:latin typeface="Jost* 900 Black" pitchFamily="2" charset="0"/>
                <a:ea typeface="Jost* 900 Black" pitchFamily="2" charset="0"/>
              </a:rPr>
              <a:t>+</a:t>
            </a:r>
          </a:p>
          <a:p>
            <a:pPr algn="r">
              <a:lnSpc>
                <a:spcPct val="90000"/>
              </a:lnSpc>
            </a:pPr>
            <a:r>
              <a:rPr lang="en-US" altLang="ko-KR" sz="4800" dirty="0">
                <a:solidFill>
                  <a:srgbClr val="27E9D5"/>
                </a:solidFill>
                <a:latin typeface="Jost* 900 Black" pitchFamily="2" charset="0"/>
                <a:ea typeface="Jost* 900 Black" pitchFamily="2" charset="0"/>
              </a:rPr>
              <a:t>DRUGSTORE</a:t>
            </a:r>
            <a:endParaRPr lang="ko-KR" altLang="en-US" sz="4800" dirty="0">
              <a:solidFill>
                <a:srgbClr val="27E9D5"/>
              </a:solidFill>
              <a:latin typeface="Jost* 900 Black" pitchFamily="2" charset="0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2E2777DD-7036-49A3-ACB0-AB55849D93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425700" cy="1955042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1EA42321-50C8-49A8-8D4A-2EAB086D3F92}"/>
              </a:ext>
            </a:extLst>
          </p:cNvPr>
          <p:cNvGrpSpPr/>
          <p:nvPr/>
        </p:nvGrpSpPr>
        <p:grpSpPr>
          <a:xfrm>
            <a:off x="889000" y="2416641"/>
            <a:ext cx="7366003" cy="3375592"/>
            <a:chOff x="889000" y="2226141"/>
            <a:chExt cx="7366003" cy="337559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D7D90AE-FAA7-40DE-B17A-F79BA4CCB38B}"/>
                </a:ext>
              </a:extLst>
            </p:cNvPr>
            <p:cNvSpPr/>
            <p:nvPr/>
          </p:nvSpPr>
          <p:spPr>
            <a:xfrm>
              <a:off x="889000" y="2226141"/>
              <a:ext cx="3375590" cy="3375592"/>
            </a:xfrm>
            <a:prstGeom prst="ellipse">
              <a:avLst/>
            </a:prstGeom>
            <a:gradFill>
              <a:gsLst>
                <a:gs pos="42000">
                  <a:srgbClr val="FF4F5C"/>
                </a:gs>
                <a:gs pos="0">
                  <a:srgbClr val="FF5A5F"/>
                </a:gs>
                <a:gs pos="100000">
                  <a:srgbClr val="FF75A0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0979811-397C-4984-9723-2E9829836909}"/>
                </a:ext>
              </a:extLst>
            </p:cNvPr>
            <p:cNvSpPr/>
            <p:nvPr/>
          </p:nvSpPr>
          <p:spPr>
            <a:xfrm>
              <a:off x="4879413" y="2226141"/>
              <a:ext cx="3375590" cy="3375592"/>
            </a:xfrm>
            <a:prstGeom prst="ellipse">
              <a:avLst/>
            </a:prstGeom>
            <a:gradFill>
              <a:gsLst>
                <a:gs pos="56000">
                  <a:srgbClr val="4BD9C8">
                    <a:alpha val="91000"/>
                  </a:srgbClr>
                </a:gs>
                <a:gs pos="0">
                  <a:srgbClr val="45D8DF"/>
                </a:gs>
                <a:gs pos="100000">
                  <a:srgbClr val="06F0DA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C2E11E9A-8A61-4643-AED5-90B349106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9400" b="28193"/>
            <a:stretch/>
          </p:blipFill>
          <p:spPr>
            <a:xfrm>
              <a:off x="5743932" y="3070686"/>
              <a:ext cx="1646552" cy="1284450"/>
            </a:xfrm>
            <a:prstGeom prst="rect">
              <a:avLst/>
            </a:prstGeom>
          </p:spPr>
        </p:pic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449897CD-ADE3-4CC9-8736-35B963C4F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1278" b="29688"/>
            <a:stretch/>
          </p:blipFill>
          <p:spPr>
            <a:xfrm>
              <a:off x="1479095" y="2775762"/>
              <a:ext cx="2195402" cy="1620040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8AABE91-1E79-47A9-BE49-8F2271B67DAC}"/>
                </a:ext>
              </a:extLst>
            </p:cNvPr>
            <p:cNvSpPr/>
            <p:nvPr/>
          </p:nvSpPr>
          <p:spPr>
            <a:xfrm>
              <a:off x="1847268" y="4526601"/>
              <a:ext cx="145905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관리자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0BABDDD-27E9-4F7A-8E23-66F43C558AD4}"/>
                </a:ext>
              </a:extLst>
            </p:cNvPr>
            <p:cNvSpPr/>
            <p:nvPr/>
          </p:nvSpPr>
          <p:spPr>
            <a:xfrm>
              <a:off x="6050080" y="4526601"/>
              <a:ext cx="103425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고객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5783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B97234-BB69-4610-80BB-EF2E57A17983}"/>
              </a:ext>
            </a:extLst>
          </p:cNvPr>
          <p:cNvGrpSpPr/>
          <p:nvPr/>
        </p:nvGrpSpPr>
        <p:grpSpPr>
          <a:xfrm>
            <a:off x="905894" y="146540"/>
            <a:ext cx="8277511" cy="6530681"/>
            <a:chOff x="905894" y="146540"/>
            <a:chExt cx="8277511" cy="6530681"/>
          </a:xfrm>
          <a:solidFill>
            <a:schemeClr val="bg1">
              <a:lumMod val="95000"/>
              <a:alpha val="55000"/>
            </a:schemeClr>
          </a:solidFill>
        </p:grpSpPr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F9AB3155-DA9A-4450-86AE-9F2E95655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603974">
              <a:off x="5827534" y="3524421"/>
              <a:ext cx="2616200" cy="3270250"/>
            </a:xfrm>
            <a:prstGeom prst="rect">
              <a:avLst/>
            </a:prstGeom>
          </p:spPr>
        </p:pic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5761031C-7AF7-4EA5-BE92-A20358CAC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67205" y="3406971"/>
              <a:ext cx="2616200" cy="3270250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C256A46A-6634-44BC-8B3A-860F12631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5894" y="146540"/>
              <a:ext cx="3911138" cy="488892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78E3B97-36A8-4DA3-B034-EE43A54DFE96}"/>
              </a:ext>
            </a:extLst>
          </p:cNvPr>
          <p:cNvSpPr txBox="1"/>
          <p:nvPr/>
        </p:nvSpPr>
        <p:spPr>
          <a:xfrm>
            <a:off x="4139738" y="489811"/>
            <a:ext cx="4447050" cy="144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altLang="ko-KR" sz="4800" dirty="0">
                <a:solidFill>
                  <a:srgbClr val="27E9D5"/>
                </a:solidFill>
                <a:latin typeface="Jost* 900 Black" pitchFamily="2" charset="0"/>
                <a:ea typeface="Jost* 900 Black" pitchFamily="2" charset="0"/>
              </a:rPr>
              <a:t>COVID19</a:t>
            </a:r>
            <a:r>
              <a:rPr lang="en-US" altLang="ko-KR" sz="4800" dirty="0">
                <a:solidFill>
                  <a:srgbClr val="FF5A5F"/>
                </a:solidFill>
                <a:latin typeface="Jost* 900 Black" pitchFamily="2" charset="0"/>
                <a:ea typeface="Jost* 900 Black" pitchFamily="2" charset="0"/>
              </a:rPr>
              <a:t>+</a:t>
            </a:r>
          </a:p>
          <a:p>
            <a:pPr algn="r">
              <a:lnSpc>
                <a:spcPct val="90000"/>
              </a:lnSpc>
            </a:pPr>
            <a:r>
              <a:rPr lang="en-US" altLang="ko-KR" sz="4800" dirty="0">
                <a:solidFill>
                  <a:srgbClr val="27E9D5"/>
                </a:solidFill>
                <a:latin typeface="Jost* 900 Black" pitchFamily="2" charset="0"/>
                <a:ea typeface="Jost* 900 Black" pitchFamily="2" charset="0"/>
              </a:rPr>
              <a:t>DRUGSTORE</a:t>
            </a:r>
            <a:endParaRPr lang="ko-KR" altLang="en-US" sz="4800" dirty="0">
              <a:solidFill>
                <a:srgbClr val="27E9D5"/>
              </a:solidFill>
              <a:latin typeface="Jost* 900 Black" pitchFamily="2" charset="0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2E2777DD-7036-49A3-ACB0-AB55849D93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425700" cy="1955042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CD7D90AE-FAA7-40DE-B17A-F79BA4CCB38B}"/>
              </a:ext>
            </a:extLst>
          </p:cNvPr>
          <p:cNvSpPr/>
          <p:nvPr/>
        </p:nvSpPr>
        <p:spPr>
          <a:xfrm>
            <a:off x="889000" y="2416641"/>
            <a:ext cx="3375590" cy="3375592"/>
          </a:xfrm>
          <a:prstGeom prst="ellipse">
            <a:avLst/>
          </a:prstGeom>
          <a:gradFill>
            <a:gsLst>
              <a:gs pos="42000">
                <a:srgbClr val="FF4F5C"/>
              </a:gs>
              <a:gs pos="0">
                <a:srgbClr val="FF5A5F"/>
              </a:gs>
              <a:gs pos="100000">
                <a:srgbClr val="FF75A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0979811-397C-4984-9723-2E9829836909}"/>
              </a:ext>
            </a:extLst>
          </p:cNvPr>
          <p:cNvSpPr/>
          <p:nvPr/>
        </p:nvSpPr>
        <p:spPr>
          <a:xfrm>
            <a:off x="4879413" y="2416641"/>
            <a:ext cx="3375590" cy="3375592"/>
          </a:xfrm>
          <a:prstGeom prst="ellipse">
            <a:avLst/>
          </a:prstGeom>
          <a:gradFill>
            <a:gsLst>
              <a:gs pos="56000">
                <a:srgbClr val="4BD9C8">
                  <a:alpha val="91000"/>
                </a:srgbClr>
              </a:gs>
              <a:gs pos="0">
                <a:srgbClr val="45D8DF"/>
              </a:gs>
              <a:gs pos="100000">
                <a:srgbClr val="06F0DA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AABE91-1E79-47A9-BE49-8F2271B67DAC}"/>
              </a:ext>
            </a:extLst>
          </p:cNvPr>
          <p:cNvSpPr/>
          <p:nvPr/>
        </p:nvSpPr>
        <p:spPr>
          <a:xfrm>
            <a:off x="1634871" y="3283154"/>
            <a:ext cx="1883849" cy="1472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재고관리</a:t>
            </a:r>
            <a:endParaRPr lang="en-US" altLang="ko-KR" sz="36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회원관리</a:t>
            </a:r>
            <a:endParaRPr lang="en-US" altLang="ko-KR" sz="36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E0AC5E-7538-4CE1-8C8B-F28F11E82894}"/>
              </a:ext>
            </a:extLst>
          </p:cNvPr>
          <p:cNvSpPr/>
          <p:nvPr/>
        </p:nvSpPr>
        <p:spPr>
          <a:xfrm>
            <a:off x="5356108" y="3296660"/>
            <a:ext cx="2412840" cy="1472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구매</a:t>
            </a:r>
            <a:endParaRPr lang="en-US" altLang="ko-KR" sz="36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포인트 조회</a:t>
            </a:r>
            <a:endParaRPr lang="en-US" altLang="ko-KR" sz="36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4525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래픽 39">
            <a:extLst>
              <a:ext uri="{FF2B5EF4-FFF2-40B4-BE49-F238E27FC236}">
                <a16:creationId xmlns:a16="http://schemas.microsoft.com/office/drawing/2014/main" id="{D63A8639-0A44-4AB2-9152-3704E7812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603974">
            <a:off x="5827534" y="3524421"/>
            <a:ext cx="2616200" cy="327025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4B2D3B18-2DBC-4AA6-BA0E-49391F3075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48" t="42616" b="27630"/>
          <a:stretch/>
        </p:blipFill>
        <p:spPr>
          <a:xfrm>
            <a:off x="7962899" y="4800600"/>
            <a:ext cx="1220505" cy="973038"/>
          </a:xfrm>
          <a:prstGeom prst="rect">
            <a:avLst/>
          </a:prstGeom>
        </p:spPr>
      </p:pic>
      <p:pic>
        <p:nvPicPr>
          <p:cNvPr id="42" name="그래픽 41">
            <a:extLst>
              <a:ext uri="{FF2B5EF4-FFF2-40B4-BE49-F238E27FC236}">
                <a16:creationId xmlns:a16="http://schemas.microsoft.com/office/drawing/2014/main" id="{B23776E2-2F89-4623-9408-2AF8DD585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894" y="146540"/>
            <a:ext cx="3911138" cy="4888923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F49E00AC-87BE-4411-A53C-DFF840C6C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425700" cy="195504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E81FA0-9D75-4CDE-880C-5F51179581DC}"/>
              </a:ext>
            </a:extLst>
          </p:cNvPr>
          <p:cNvGrpSpPr/>
          <p:nvPr/>
        </p:nvGrpSpPr>
        <p:grpSpPr>
          <a:xfrm>
            <a:off x="603250" y="2203123"/>
            <a:ext cx="4356298" cy="3083996"/>
            <a:chOff x="684213" y="1109624"/>
            <a:chExt cx="4340886" cy="307308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9DF01FC-E739-453A-B7A9-4C1237E248CD}"/>
                </a:ext>
              </a:extLst>
            </p:cNvPr>
            <p:cNvSpPr/>
            <p:nvPr/>
          </p:nvSpPr>
          <p:spPr>
            <a:xfrm>
              <a:off x="684213" y="1109625"/>
              <a:ext cx="2324861" cy="2324861"/>
            </a:xfrm>
            <a:prstGeom prst="ellipse">
              <a:avLst/>
            </a:prstGeom>
            <a:solidFill>
              <a:srgbClr val="FF5465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래픽 2">
              <a:extLst>
                <a:ext uri="{FF2B5EF4-FFF2-40B4-BE49-F238E27FC236}">
                  <a16:creationId xmlns:a16="http://schemas.microsoft.com/office/drawing/2014/main" id="{347D4958-F969-4291-A0B8-230AC2D59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9000" t="5508" r="19276" b="25561"/>
            <a:stretch/>
          </p:blipFill>
          <p:spPr>
            <a:xfrm>
              <a:off x="1296039" y="1503425"/>
              <a:ext cx="1101208" cy="1537258"/>
            </a:xfrm>
            <a:prstGeom prst="rect">
              <a:avLst/>
            </a:prstGeom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E0F6BDF-DD61-43C9-B9B6-4FEA6F9DBB8B}"/>
                </a:ext>
              </a:extLst>
            </p:cNvPr>
            <p:cNvSpPr/>
            <p:nvPr/>
          </p:nvSpPr>
          <p:spPr>
            <a:xfrm>
              <a:off x="2700238" y="1109624"/>
              <a:ext cx="2324861" cy="2324861"/>
            </a:xfrm>
            <a:prstGeom prst="ellipse">
              <a:avLst/>
            </a:prstGeom>
            <a:solidFill>
              <a:srgbClr val="FF1D4D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965024B1-568C-4A7B-8FB4-740D5273C0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10359" b="32997"/>
            <a:stretch/>
          </p:blipFill>
          <p:spPr>
            <a:xfrm>
              <a:off x="3154155" y="1770404"/>
              <a:ext cx="1417026" cy="1003300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8FBB76C-B1CC-4584-A48A-091773E16B3E}"/>
                </a:ext>
              </a:extLst>
            </p:cNvPr>
            <p:cNvSpPr/>
            <p:nvPr/>
          </p:nvSpPr>
          <p:spPr>
            <a:xfrm>
              <a:off x="1432597" y="3536389"/>
              <a:ext cx="828092" cy="6463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FF5465"/>
                  </a:solidFill>
                  <a:latin typeface="Jost* 600 Semi" pitchFamily="2" charset="0"/>
                  <a:ea typeface="Jost* 600 Semi" pitchFamily="2" charset="0"/>
                </a:rPr>
                <a:t>DB</a:t>
              </a:r>
              <a:endParaRPr lang="ko-KR" altLang="en-US" sz="2800" dirty="0">
                <a:solidFill>
                  <a:srgbClr val="FF5465"/>
                </a:solidFill>
                <a:latin typeface="Jost* 600 Semi" pitchFamily="2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4B09A38-DE0A-4143-8992-4B9ABD9C39DC}"/>
                </a:ext>
              </a:extLst>
            </p:cNvPr>
            <p:cNvSpPr/>
            <p:nvPr/>
          </p:nvSpPr>
          <p:spPr>
            <a:xfrm>
              <a:off x="3226848" y="3536390"/>
              <a:ext cx="1271643" cy="6463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FF5465"/>
                  </a:solidFill>
                  <a:latin typeface="Jost* 600 Semi" pitchFamily="2" charset="0"/>
                  <a:ea typeface="Jost* 600 Semi" pitchFamily="2" charset="0"/>
                </a:rPr>
                <a:t>JDBC</a:t>
              </a:r>
              <a:endParaRPr lang="ko-KR" altLang="en-US" sz="2800" dirty="0">
                <a:solidFill>
                  <a:srgbClr val="FF5465"/>
                </a:solidFill>
                <a:latin typeface="Jost* 600 Semi" pitchFamily="2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086A2E-A512-4985-8C79-C2BFB041F533}"/>
              </a:ext>
            </a:extLst>
          </p:cNvPr>
          <p:cNvGrpSpPr/>
          <p:nvPr/>
        </p:nvGrpSpPr>
        <p:grpSpPr>
          <a:xfrm>
            <a:off x="6207636" y="2203122"/>
            <a:ext cx="2333115" cy="3083996"/>
            <a:chOff x="6604402" y="1109623"/>
            <a:chExt cx="2324861" cy="3073082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8901D5F-00FB-4B1D-80B1-53E0E14925D8}"/>
                </a:ext>
              </a:extLst>
            </p:cNvPr>
            <p:cNvSpPr/>
            <p:nvPr/>
          </p:nvSpPr>
          <p:spPr>
            <a:xfrm>
              <a:off x="6604402" y="1109623"/>
              <a:ext cx="2324861" cy="2324861"/>
            </a:xfrm>
            <a:prstGeom prst="ellipse">
              <a:avLst/>
            </a:prstGeom>
            <a:solidFill>
              <a:srgbClr val="4DDA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BE74F952-BF2A-47ED-9FDE-C4E7AFEC89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t="8611" b="30239"/>
            <a:stretch/>
          </p:blipFill>
          <p:spPr>
            <a:xfrm>
              <a:off x="6907389" y="1615115"/>
              <a:ext cx="1718878" cy="1313878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A11C7C9-45CD-447C-BCCA-FF7AB88300D4}"/>
                </a:ext>
              </a:extLst>
            </p:cNvPr>
            <p:cNvSpPr/>
            <p:nvPr/>
          </p:nvSpPr>
          <p:spPr>
            <a:xfrm>
              <a:off x="6827058" y="3536390"/>
              <a:ext cx="1879545" cy="6463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26CCD4"/>
                  </a:solidFill>
                  <a:latin typeface="Jost* 600 Semi" pitchFamily="2" charset="0"/>
                  <a:ea typeface="Jost* 600 Semi" pitchFamily="2" charset="0"/>
                </a:rPr>
                <a:t>SERVER</a:t>
              </a:r>
              <a:endParaRPr lang="ko-KR" altLang="en-US" sz="2800" dirty="0">
                <a:solidFill>
                  <a:srgbClr val="26CCD4"/>
                </a:solidFill>
                <a:latin typeface="Jost* 600 Semi" pitchFamily="2" charset="0"/>
              </a:endParaRPr>
            </a:p>
          </p:txBody>
        </p:sp>
      </p:grpSp>
      <p:sp>
        <p:nvSpPr>
          <p:cNvPr id="50" name="화살표: 왼쪽/오른쪽 49">
            <a:extLst>
              <a:ext uri="{FF2B5EF4-FFF2-40B4-BE49-F238E27FC236}">
                <a16:creationId xmlns:a16="http://schemas.microsoft.com/office/drawing/2014/main" id="{8D51D646-6CA3-4C58-BA63-D5EB4CA64FED}"/>
              </a:ext>
            </a:extLst>
          </p:cNvPr>
          <p:cNvSpPr/>
          <p:nvPr/>
        </p:nvSpPr>
        <p:spPr>
          <a:xfrm>
            <a:off x="5113020" y="3183085"/>
            <a:ext cx="880380" cy="373191"/>
          </a:xfrm>
          <a:prstGeom prst="leftRightArrow">
            <a:avLst/>
          </a:prstGeom>
          <a:gradFill>
            <a:gsLst>
              <a:gs pos="48000">
                <a:srgbClr val="FBF175"/>
              </a:gs>
              <a:gs pos="0">
                <a:srgbClr val="FF1D4D"/>
              </a:gs>
              <a:gs pos="100000">
                <a:srgbClr val="4DDAD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1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래픽 39">
            <a:extLst>
              <a:ext uri="{FF2B5EF4-FFF2-40B4-BE49-F238E27FC236}">
                <a16:creationId xmlns:a16="http://schemas.microsoft.com/office/drawing/2014/main" id="{D63A8639-0A44-4AB2-9152-3704E7812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603974">
            <a:off x="5827534" y="3524421"/>
            <a:ext cx="2616200" cy="327025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4B2D3B18-2DBC-4AA6-BA0E-49391F3075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48" t="42616" b="27630"/>
          <a:stretch/>
        </p:blipFill>
        <p:spPr>
          <a:xfrm>
            <a:off x="7962899" y="4800600"/>
            <a:ext cx="1220505" cy="973038"/>
          </a:xfrm>
          <a:prstGeom prst="rect">
            <a:avLst/>
          </a:prstGeom>
        </p:spPr>
      </p:pic>
      <p:pic>
        <p:nvPicPr>
          <p:cNvPr id="42" name="그래픽 41">
            <a:extLst>
              <a:ext uri="{FF2B5EF4-FFF2-40B4-BE49-F238E27FC236}">
                <a16:creationId xmlns:a16="http://schemas.microsoft.com/office/drawing/2014/main" id="{B23776E2-2F89-4623-9408-2AF8DD585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894" y="146540"/>
            <a:ext cx="3911138" cy="4888923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F49E00AC-87BE-4411-A53C-DFF840C6C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425700" cy="195504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E8DE397-67B7-479E-9E31-87369A4CA01B}"/>
              </a:ext>
            </a:extLst>
          </p:cNvPr>
          <p:cNvGrpSpPr/>
          <p:nvPr/>
        </p:nvGrpSpPr>
        <p:grpSpPr>
          <a:xfrm>
            <a:off x="603250" y="2203122"/>
            <a:ext cx="7937501" cy="3083997"/>
            <a:chOff x="603250" y="2203122"/>
            <a:chExt cx="7937501" cy="3083997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4E81FA0-9D75-4CDE-880C-5F51179581DC}"/>
                </a:ext>
              </a:extLst>
            </p:cNvPr>
            <p:cNvGrpSpPr/>
            <p:nvPr/>
          </p:nvGrpSpPr>
          <p:grpSpPr>
            <a:xfrm>
              <a:off x="603250" y="2203123"/>
              <a:ext cx="4356298" cy="3083996"/>
              <a:chOff x="684213" y="1109624"/>
              <a:chExt cx="4340886" cy="30730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09DF01FC-E739-453A-B7A9-4C1237E248CD}"/>
                  </a:ext>
                </a:extLst>
              </p:cNvPr>
              <p:cNvSpPr/>
              <p:nvPr/>
            </p:nvSpPr>
            <p:spPr>
              <a:xfrm>
                <a:off x="684213" y="1109625"/>
                <a:ext cx="2324861" cy="2324861"/>
              </a:xfrm>
              <a:prstGeom prst="ellipse">
                <a:avLst/>
              </a:prstGeom>
              <a:solidFill>
                <a:srgbClr val="FF5465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" name="그래픽 2">
                <a:extLst>
                  <a:ext uri="{FF2B5EF4-FFF2-40B4-BE49-F238E27FC236}">
                    <a16:creationId xmlns:a16="http://schemas.microsoft.com/office/drawing/2014/main" id="{347D4958-F969-4291-A0B8-230AC2D59D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19000" t="5508" r="19276" b="25561"/>
              <a:stretch/>
            </p:blipFill>
            <p:spPr>
              <a:xfrm>
                <a:off x="1296039" y="1503425"/>
                <a:ext cx="1101208" cy="1537258"/>
              </a:xfrm>
              <a:prstGeom prst="rect">
                <a:avLst/>
              </a:prstGeom>
            </p:spPr>
          </p:pic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EE0F6BDF-DD61-43C9-B9B6-4FEA6F9DBB8B}"/>
                  </a:ext>
                </a:extLst>
              </p:cNvPr>
              <p:cNvSpPr/>
              <p:nvPr/>
            </p:nvSpPr>
            <p:spPr>
              <a:xfrm>
                <a:off x="2700238" y="1109624"/>
                <a:ext cx="2324861" cy="2324861"/>
              </a:xfrm>
              <a:prstGeom prst="ellipse">
                <a:avLst/>
              </a:prstGeom>
              <a:solidFill>
                <a:srgbClr val="FF1D4D">
                  <a:alpha val="7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9" name="그래픽 18">
                <a:extLst>
                  <a:ext uri="{FF2B5EF4-FFF2-40B4-BE49-F238E27FC236}">
                    <a16:creationId xmlns:a16="http://schemas.microsoft.com/office/drawing/2014/main" id="{965024B1-568C-4A7B-8FB4-740D5273C0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10359" b="32997"/>
              <a:stretch/>
            </p:blipFill>
            <p:spPr>
              <a:xfrm>
                <a:off x="3154155" y="1770404"/>
                <a:ext cx="1417026" cy="1003300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8FBB76C-B1CC-4584-A48A-091773E16B3E}"/>
                  </a:ext>
                </a:extLst>
              </p:cNvPr>
              <p:cNvSpPr/>
              <p:nvPr/>
            </p:nvSpPr>
            <p:spPr>
              <a:xfrm>
                <a:off x="1432597" y="3536389"/>
                <a:ext cx="828092" cy="6463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rgbClr val="FF5465"/>
                    </a:solidFill>
                    <a:latin typeface="Jost* 600 Semi" pitchFamily="2" charset="0"/>
                    <a:ea typeface="Jost* 600 Semi" pitchFamily="2" charset="0"/>
                  </a:rPr>
                  <a:t>DB</a:t>
                </a:r>
                <a:endParaRPr lang="ko-KR" altLang="en-US" sz="2800" dirty="0">
                  <a:solidFill>
                    <a:srgbClr val="FF5465"/>
                  </a:solidFill>
                  <a:latin typeface="Jost* 600 Semi" pitchFamily="2" charset="0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4B09A38-DE0A-4143-8992-4B9ABD9C39DC}"/>
                  </a:ext>
                </a:extLst>
              </p:cNvPr>
              <p:cNvSpPr/>
              <p:nvPr/>
            </p:nvSpPr>
            <p:spPr>
              <a:xfrm>
                <a:off x="3226848" y="3536390"/>
                <a:ext cx="1271643" cy="6463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rgbClr val="FF5465"/>
                    </a:solidFill>
                    <a:latin typeface="Jost* 600 Semi" pitchFamily="2" charset="0"/>
                    <a:ea typeface="Jost* 600 Semi" pitchFamily="2" charset="0"/>
                  </a:rPr>
                  <a:t>JDBC</a:t>
                </a:r>
                <a:endParaRPr lang="ko-KR" altLang="en-US" sz="2800" dirty="0">
                  <a:solidFill>
                    <a:srgbClr val="FF5465"/>
                  </a:solidFill>
                  <a:latin typeface="Jost* 600 Semi" pitchFamily="2" charset="0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1086A2E-A512-4985-8C79-C2BFB041F533}"/>
                </a:ext>
              </a:extLst>
            </p:cNvPr>
            <p:cNvGrpSpPr/>
            <p:nvPr/>
          </p:nvGrpSpPr>
          <p:grpSpPr>
            <a:xfrm>
              <a:off x="6207636" y="2203122"/>
              <a:ext cx="2333115" cy="3083996"/>
              <a:chOff x="6604402" y="1109623"/>
              <a:chExt cx="2324861" cy="3073082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08901D5F-00FB-4B1D-80B1-53E0E14925D8}"/>
                  </a:ext>
                </a:extLst>
              </p:cNvPr>
              <p:cNvSpPr/>
              <p:nvPr/>
            </p:nvSpPr>
            <p:spPr>
              <a:xfrm>
                <a:off x="6604402" y="1109623"/>
                <a:ext cx="2324861" cy="2324861"/>
              </a:xfrm>
              <a:prstGeom prst="ellipse">
                <a:avLst/>
              </a:prstGeom>
              <a:solidFill>
                <a:srgbClr val="4DDA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래픽 10">
                <a:extLst>
                  <a:ext uri="{FF2B5EF4-FFF2-40B4-BE49-F238E27FC236}">
                    <a16:creationId xmlns:a16="http://schemas.microsoft.com/office/drawing/2014/main" id="{BE74F952-BF2A-47ED-9FDE-C4E7AFEC89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t="8611" b="30239"/>
              <a:stretch/>
            </p:blipFill>
            <p:spPr>
              <a:xfrm>
                <a:off x="6907389" y="1615115"/>
                <a:ext cx="1718878" cy="1313878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A11C7C9-45CD-447C-BCCA-FF7AB88300D4}"/>
                  </a:ext>
                </a:extLst>
              </p:cNvPr>
              <p:cNvSpPr/>
              <p:nvPr/>
            </p:nvSpPr>
            <p:spPr>
              <a:xfrm>
                <a:off x="6827058" y="3536390"/>
                <a:ext cx="1879545" cy="6463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rgbClr val="26CCD4"/>
                    </a:solidFill>
                    <a:latin typeface="Jost* 600 Semi" pitchFamily="2" charset="0"/>
                    <a:ea typeface="Jost* 600 Semi" pitchFamily="2" charset="0"/>
                  </a:rPr>
                  <a:t>SERVER</a:t>
                </a:r>
                <a:endParaRPr lang="ko-KR" altLang="en-US" sz="2800" dirty="0">
                  <a:solidFill>
                    <a:srgbClr val="26CCD4"/>
                  </a:solidFill>
                  <a:latin typeface="Jost* 600 Semi" pitchFamily="2" charset="0"/>
                </a:endParaRPr>
              </a:p>
            </p:txBody>
          </p:sp>
        </p:grpSp>
        <p:sp>
          <p:nvSpPr>
            <p:cNvPr id="50" name="화살표: 왼쪽/오른쪽 49">
              <a:extLst>
                <a:ext uri="{FF2B5EF4-FFF2-40B4-BE49-F238E27FC236}">
                  <a16:creationId xmlns:a16="http://schemas.microsoft.com/office/drawing/2014/main" id="{8D51D646-6CA3-4C58-BA63-D5EB4CA64FED}"/>
                </a:ext>
              </a:extLst>
            </p:cNvPr>
            <p:cNvSpPr/>
            <p:nvPr/>
          </p:nvSpPr>
          <p:spPr>
            <a:xfrm>
              <a:off x="5113020" y="3183085"/>
              <a:ext cx="880380" cy="373191"/>
            </a:xfrm>
            <a:prstGeom prst="leftRightArrow">
              <a:avLst/>
            </a:prstGeom>
            <a:gradFill>
              <a:gsLst>
                <a:gs pos="48000">
                  <a:srgbClr val="FBF175"/>
                </a:gs>
                <a:gs pos="0">
                  <a:srgbClr val="FF1D4D"/>
                </a:gs>
                <a:gs pos="100000">
                  <a:srgbClr val="4DDAD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CFD8494-255F-47BF-972B-9867B849B6F4}"/>
              </a:ext>
            </a:extLst>
          </p:cNvPr>
          <p:cNvGrpSpPr/>
          <p:nvPr/>
        </p:nvGrpSpPr>
        <p:grpSpPr>
          <a:xfrm>
            <a:off x="2167627" y="858523"/>
            <a:ext cx="1244250" cy="1390077"/>
            <a:chOff x="1961628" y="-659251"/>
            <a:chExt cx="2014743" cy="2250872"/>
          </a:xfrm>
        </p:grpSpPr>
        <p:pic>
          <p:nvPicPr>
            <p:cNvPr id="59" name="그래픽 58">
              <a:extLst>
                <a:ext uri="{FF2B5EF4-FFF2-40B4-BE49-F238E27FC236}">
                  <a16:creationId xmlns:a16="http://schemas.microsoft.com/office/drawing/2014/main" id="{62AEB034-3AD1-4D44-9CD4-C0C15AFA9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11769" t="9595" r="10625" b="28019"/>
            <a:stretch/>
          </p:blipFill>
          <p:spPr>
            <a:xfrm>
              <a:off x="2391751" y="-659251"/>
              <a:ext cx="1434058" cy="1441016"/>
            </a:xfrm>
            <a:prstGeom prst="rect">
              <a:avLst/>
            </a:prstGeom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9D685A3-E393-42EA-BAAC-1CF20C068410}"/>
                </a:ext>
              </a:extLst>
            </p:cNvPr>
            <p:cNvSpPr/>
            <p:nvPr/>
          </p:nvSpPr>
          <p:spPr>
            <a:xfrm>
              <a:off x="1961628" y="744401"/>
              <a:ext cx="2014743" cy="847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FF5465"/>
                  </a:solidFill>
                  <a:latin typeface="Jost* 600 Semi" pitchFamily="2" charset="0"/>
                  <a:ea typeface="Jost* 600 Semi" pitchFamily="2" charset="0"/>
                </a:rPr>
                <a:t>Admin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2E77F6D-8BE3-4E46-BEC0-B42B1B42DE6F}"/>
              </a:ext>
            </a:extLst>
          </p:cNvPr>
          <p:cNvGrpSpPr/>
          <p:nvPr/>
        </p:nvGrpSpPr>
        <p:grpSpPr>
          <a:xfrm>
            <a:off x="6808969" y="1314323"/>
            <a:ext cx="1130439" cy="1371568"/>
            <a:chOff x="5999024" y="186398"/>
            <a:chExt cx="1830456" cy="2220901"/>
          </a:xfrm>
        </p:grpSpPr>
        <p:pic>
          <p:nvPicPr>
            <p:cNvPr id="62" name="그래픽 61">
              <a:extLst>
                <a:ext uri="{FF2B5EF4-FFF2-40B4-BE49-F238E27FC236}">
                  <a16:creationId xmlns:a16="http://schemas.microsoft.com/office/drawing/2014/main" id="{68041577-88E7-42A1-9AEA-BBCB9E943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21645" t="12134" r="21718" b="35005"/>
            <a:stretch/>
          </p:blipFill>
          <p:spPr>
            <a:xfrm>
              <a:off x="6328326" y="186398"/>
              <a:ext cx="1171851" cy="1367160"/>
            </a:xfrm>
            <a:prstGeom prst="rect">
              <a:avLst/>
            </a:prstGeom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5EEABBC-5F65-4810-876F-EB78B4623601}"/>
                </a:ext>
              </a:extLst>
            </p:cNvPr>
            <p:cNvSpPr/>
            <p:nvPr/>
          </p:nvSpPr>
          <p:spPr>
            <a:xfrm>
              <a:off x="5999024" y="1560079"/>
              <a:ext cx="1830456" cy="847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26CCD4"/>
                  </a:solidFill>
                  <a:latin typeface="Jost* 600 Semi" pitchFamily="2" charset="0"/>
                  <a:ea typeface="Jost* 600 Semi" pitchFamily="2" charset="0"/>
                </a:rPr>
                <a:t>Client</a:t>
              </a:r>
            </a:p>
          </p:txBody>
        </p:sp>
      </p:grp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586C2C6C-B4FF-49D1-9409-6F02B787D573}"/>
              </a:ext>
            </a:extLst>
          </p:cNvPr>
          <p:cNvCxnSpPr/>
          <p:nvPr/>
        </p:nvCxnSpPr>
        <p:spPr>
          <a:xfrm rot="10800000" flipV="1">
            <a:off x="1769809" y="2424281"/>
            <a:ext cx="5039161" cy="722026"/>
          </a:xfrm>
          <a:prstGeom prst="bentConnector2">
            <a:avLst/>
          </a:prstGeom>
          <a:ln w="79375">
            <a:gradFill>
              <a:gsLst>
                <a:gs pos="53000">
                  <a:srgbClr val="FBF175"/>
                </a:gs>
                <a:gs pos="0">
                  <a:srgbClr val="FF1D4D"/>
                </a:gs>
                <a:gs pos="100000">
                  <a:srgbClr val="4DDAD9"/>
                </a:gs>
              </a:gsLst>
              <a:lin ang="1080000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67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15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래픽 39">
            <a:extLst>
              <a:ext uri="{FF2B5EF4-FFF2-40B4-BE49-F238E27FC236}">
                <a16:creationId xmlns:a16="http://schemas.microsoft.com/office/drawing/2014/main" id="{D63A8639-0A44-4AB2-9152-3704E7812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603974">
            <a:off x="5827534" y="3524421"/>
            <a:ext cx="2616200" cy="327025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4B2D3B18-2DBC-4AA6-BA0E-49391F3075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48" t="42616" b="27630"/>
          <a:stretch/>
        </p:blipFill>
        <p:spPr>
          <a:xfrm>
            <a:off x="7962899" y="4800600"/>
            <a:ext cx="1220505" cy="973038"/>
          </a:xfrm>
          <a:prstGeom prst="rect">
            <a:avLst/>
          </a:prstGeom>
        </p:spPr>
      </p:pic>
      <p:pic>
        <p:nvPicPr>
          <p:cNvPr id="42" name="그래픽 41">
            <a:extLst>
              <a:ext uri="{FF2B5EF4-FFF2-40B4-BE49-F238E27FC236}">
                <a16:creationId xmlns:a16="http://schemas.microsoft.com/office/drawing/2014/main" id="{B23776E2-2F89-4623-9408-2AF8DD585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894" y="146540"/>
            <a:ext cx="3911138" cy="4888923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F49E00AC-87BE-4411-A53C-DFF840C6C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425700" cy="195504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60866A4-BAAE-4405-A608-D2384616BA9A}"/>
              </a:ext>
            </a:extLst>
          </p:cNvPr>
          <p:cNvGrpSpPr/>
          <p:nvPr/>
        </p:nvGrpSpPr>
        <p:grpSpPr>
          <a:xfrm>
            <a:off x="1140633" y="1498600"/>
            <a:ext cx="6913535" cy="4190401"/>
            <a:chOff x="1131284" y="1435100"/>
            <a:chExt cx="6913535" cy="419040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24DB4D8-A45C-41F0-A912-A027D8EB0883}"/>
                </a:ext>
              </a:extLst>
            </p:cNvPr>
            <p:cNvGrpSpPr/>
            <p:nvPr/>
          </p:nvGrpSpPr>
          <p:grpSpPr>
            <a:xfrm>
              <a:off x="4717247" y="1435100"/>
              <a:ext cx="3327572" cy="4190401"/>
              <a:chOff x="4717247" y="1672643"/>
              <a:chExt cx="3327572" cy="4190401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88DEE777-70C4-4551-8C6B-1BF230AAFA05}"/>
                  </a:ext>
                </a:extLst>
              </p:cNvPr>
              <p:cNvSpPr/>
              <p:nvPr/>
            </p:nvSpPr>
            <p:spPr>
              <a:xfrm>
                <a:off x="5451809" y="5216713"/>
                <a:ext cx="188384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3600" dirty="0">
                    <a:solidFill>
                      <a:srgbClr val="4DDAD9"/>
                    </a:solidFill>
                    <a:latin typeface="SpoqaHanSans-Bold" panose="020B0800000000000000" pitchFamily="50" charset="-127"/>
                    <a:ea typeface="SpoqaHanSans-Bold" panose="020B0800000000000000" pitchFamily="50" charset="-127"/>
                  </a:rPr>
                  <a:t>다중접속</a:t>
                </a:r>
                <a:endParaRPr lang="en-US" altLang="ko-KR" sz="3600" dirty="0">
                  <a:solidFill>
                    <a:srgbClr val="4DDAD9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endParaRPr>
              </a:p>
            </p:txBody>
          </p:sp>
          <p:pic>
            <p:nvPicPr>
              <p:cNvPr id="7" name="그래픽 6">
                <a:extLst>
                  <a:ext uri="{FF2B5EF4-FFF2-40B4-BE49-F238E27FC236}">
                    <a16:creationId xmlns:a16="http://schemas.microsoft.com/office/drawing/2014/main" id="{A922555C-16C7-4251-95AB-4E0BF501ED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b="20753"/>
              <a:stretch/>
            </p:blipFill>
            <p:spPr>
              <a:xfrm>
                <a:off x="4717247" y="1672643"/>
                <a:ext cx="3327572" cy="3322622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3D5DD7C-7BA4-4DEF-BAB9-AE032352AD87}"/>
                </a:ext>
              </a:extLst>
            </p:cNvPr>
            <p:cNvGrpSpPr/>
            <p:nvPr/>
          </p:nvGrpSpPr>
          <p:grpSpPr>
            <a:xfrm>
              <a:off x="1131284" y="1878830"/>
              <a:ext cx="3262432" cy="3746671"/>
              <a:chOff x="1131284" y="2116373"/>
              <a:chExt cx="3262432" cy="3746671"/>
            </a:xfrm>
          </p:grpSpPr>
          <p:pic>
            <p:nvPicPr>
              <p:cNvPr id="5" name="그래픽 4">
                <a:extLst>
                  <a:ext uri="{FF2B5EF4-FFF2-40B4-BE49-F238E27FC236}">
                    <a16:creationId xmlns:a16="http://schemas.microsoft.com/office/drawing/2014/main" id="{88FF7337-C871-4C98-8081-8AEF8491C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7387" t="7966" r="7273" b="27611"/>
              <a:stretch/>
            </p:blipFill>
            <p:spPr>
              <a:xfrm>
                <a:off x="1370480" y="2116373"/>
                <a:ext cx="2784040" cy="2625254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967BD01-141C-4DED-8996-B9B63206816D}"/>
                  </a:ext>
                </a:extLst>
              </p:cNvPr>
              <p:cNvSpPr/>
              <p:nvPr/>
            </p:nvSpPr>
            <p:spPr>
              <a:xfrm>
                <a:off x="1131284" y="5216713"/>
                <a:ext cx="326243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3600" dirty="0">
                    <a:solidFill>
                      <a:srgbClr val="FF5465"/>
                    </a:solidFill>
                    <a:latin typeface="SpoqaHanSans-Bold" panose="020B0800000000000000" pitchFamily="50" charset="-127"/>
                    <a:ea typeface="SpoqaHanSans-Bold" panose="020B0800000000000000" pitchFamily="50" charset="-127"/>
                  </a:rPr>
                  <a:t>실시간 재고반영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0781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468</TotalTime>
  <Words>67</Words>
  <Application>Microsoft Office PowerPoint</Application>
  <PresentationFormat>화면 슬라이드 쇼(4:3)</PresentationFormat>
  <Paragraphs>43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Jost* 600 Semi</vt:lpstr>
      <vt:lpstr>Calibri Light</vt:lpstr>
      <vt:lpstr>SpoqaHanSans-Bold</vt:lpstr>
      <vt:lpstr>Calibri</vt:lpstr>
      <vt:lpstr>Arial</vt:lpstr>
      <vt:lpstr>Jost* 900 Black</vt:lpstr>
      <vt:lpstr>SpoqaHanSans-Regular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</dc:creator>
  <cp:lastModifiedBy>1</cp:lastModifiedBy>
  <cp:revision>32</cp:revision>
  <dcterms:created xsi:type="dcterms:W3CDTF">2020-03-19T01:50:37Z</dcterms:created>
  <dcterms:modified xsi:type="dcterms:W3CDTF">2020-03-19T10:52:42Z</dcterms:modified>
</cp:coreProperties>
</file>